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a Tholen - Meijer" userId="b6b3af1e-bdf2-4d24-9897-8b5299f619e2" providerId="ADAL" clId="{D5306EE2-CC82-4A03-92F2-493BC6AEB508}"/>
    <pc:docChg chg="undo custSel mod modSld">
      <pc:chgData name="Petra Tholen - Meijer" userId="b6b3af1e-bdf2-4d24-9897-8b5299f619e2" providerId="ADAL" clId="{D5306EE2-CC82-4A03-92F2-493BC6AEB508}" dt="2020-10-21T07:38:01.273" v="53" actId="255"/>
      <pc:docMkLst>
        <pc:docMk/>
      </pc:docMkLst>
      <pc:sldChg chg="addSp delSp modSp mod setBg">
        <pc:chgData name="Petra Tholen - Meijer" userId="b6b3af1e-bdf2-4d24-9897-8b5299f619e2" providerId="ADAL" clId="{D5306EE2-CC82-4A03-92F2-493BC6AEB508}" dt="2020-10-21T07:33:54.828" v="2" actId="26606"/>
        <pc:sldMkLst>
          <pc:docMk/>
          <pc:sldMk cId="3671809978" sldId="256"/>
        </pc:sldMkLst>
        <pc:spChg chg="mod">
          <ac:chgData name="Petra Tholen - Meijer" userId="b6b3af1e-bdf2-4d24-9897-8b5299f619e2" providerId="ADAL" clId="{D5306EE2-CC82-4A03-92F2-493BC6AEB508}" dt="2020-10-21T07:33:54.828" v="2" actId="26606"/>
          <ac:spMkLst>
            <pc:docMk/>
            <pc:sldMk cId="3671809978" sldId="256"/>
            <ac:spMk id="2" creationId="{73A344C4-A00C-4B70-8F93-D94F7846A6FC}"/>
          </ac:spMkLst>
        </pc:spChg>
        <pc:spChg chg="mod">
          <ac:chgData name="Petra Tholen - Meijer" userId="b6b3af1e-bdf2-4d24-9897-8b5299f619e2" providerId="ADAL" clId="{D5306EE2-CC82-4A03-92F2-493BC6AEB508}" dt="2020-10-21T07:33:54.828" v="2" actId="26606"/>
          <ac:spMkLst>
            <pc:docMk/>
            <pc:sldMk cId="3671809978" sldId="256"/>
            <ac:spMk id="3" creationId="{D4974EF6-638C-438D-ACFA-2789B7CF7F1D}"/>
          </ac:spMkLst>
        </pc:spChg>
        <pc:spChg chg="add del">
          <ac:chgData name="Petra Tholen - Meijer" userId="b6b3af1e-bdf2-4d24-9897-8b5299f619e2" providerId="ADAL" clId="{D5306EE2-CC82-4A03-92F2-493BC6AEB508}" dt="2020-10-21T07:33:54.828" v="2" actId="26606"/>
          <ac:spMkLst>
            <pc:docMk/>
            <pc:sldMk cId="3671809978" sldId="256"/>
            <ac:spMk id="8" creationId="{1EADCAF8-8823-4E89-8612-21029831A4B2}"/>
          </ac:spMkLst>
        </pc:spChg>
        <pc:spChg chg="add del">
          <ac:chgData name="Petra Tholen - Meijer" userId="b6b3af1e-bdf2-4d24-9897-8b5299f619e2" providerId="ADAL" clId="{D5306EE2-CC82-4A03-92F2-493BC6AEB508}" dt="2020-10-21T07:33:54.828" v="2" actId="26606"/>
          <ac:spMkLst>
            <pc:docMk/>
            <pc:sldMk cId="3671809978" sldId="256"/>
            <ac:spMk id="10" creationId="{28CA07B2-0819-4B62-9425-7A52BBDD7070}"/>
          </ac:spMkLst>
        </pc:spChg>
        <pc:spChg chg="add">
          <ac:chgData name="Petra Tholen - Meijer" userId="b6b3af1e-bdf2-4d24-9897-8b5299f619e2" providerId="ADAL" clId="{D5306EE2-CC82-4A03-92F2-493BC6AEB508}" dt="2020-10-21T07:33:54.828" v="2" actId="26606"/>
          <ac:spMkLst>
            <pc:docMk/>
            <pc:sldMk cId="3671809978" sldId="256"/>
            <ac:spMk id="24" creationId="{A7895A40-19A4-42D6-9D30-DBC1E8002635}"/>
          </ac:spMkLst>
        </pc:spChg>
        <pc:spChg chg="add">
          <ac:chgData name="Petra Tholen - Meijer" userId="b6b3af1e-bdf2-4d24-9897-8b5299f619e2" providerId="ADAL" clId="{D5306EE2-CC82-4A03-92F2-493BC6AEB508}" dt="2020-10-21T07:33:54.828" v="2" actId="26606"/>
          <ac:spMkLst>
            <pc:docMk/>
            <pc:sldMk cId="3671809978" sldId="256"/>
            <ac:spMk id="26" creationId="{02F429C4-ABC9-46FC-818A-B5429CDE4A96}"/>
          </ac:spMkLst>
        </pc:spChg>
        <pc:spChg chg="add">
          <ac:chgData name="Petra Tholen - Meijer" userId="b6b3af1e-bdf2-4d24-9897-8b5299f619e2" providerId="ADAL" clId="{D5306EE2-CC82-4A03-92F2-493BC6AEB508}" dt="2020-10-21T07:33:54.828" v="2" actId="26606"/>
          <ac:spMkLst>
            <pc:docMk/>
            <pc:sldMk cId="3671809978" sldId="256"/>
            <ac:spMk id="28" creationId="{2CEF98E4-3709-4952-8F42-2305CCE34FA3}"/>
          </ac:spMkLst>
        </pc:spChg>
        <pc:spChg chg="add">
          <ac:chgData name="Petra Tholen - Meijer" userId="b6b3af1e-bdf2-4d24-9897-8b5299f619e2" providerId="ADAL" clId="{D5306EE2-CC82-4A03-92F2-493BC6AEB508}" dt="2020-10-21T07:33:54.828" v="2" actId="26606"/>
          <ac:spMkLst>
            <pc:docMk/>
            <pc:sldMk cId="3671809978" sldId="256"/>
            <ac:spMk id="30" creationId="{F10BCCF5-D685-47FF-B675-647EAEB72C8E}"/>
          </ac:spMkLst>
        </pc:spChg>
        <pc:spChg chg="add">
          <ac:chgData name="Petra Tholen - Meijer" userId="b6b3af1e-bdf2-4d24-9897-8b5299f619e2" providerId="ADAL" clId="{D5306EE2-CC82-4A03-92F2-493BC6AEB508}" dt="2020-10-21T07:33:54.828" v="2" actId="26606"/>
          <ac:spMkLst>
            <pc:docMk/>
            <pc:sldMk cId="3671809978" sldId="256"/>
            <ac:spMk id="32" creationId="{B0EE8A42-107A-4D4C-8D56-BBAE95C7FC0D}"/>
          </ac:spMkLst>
        </pc:spChg>
        <pc:grpChg chg="add del">
          <ac:chgData name="Petra Tholen - Meijer" userId="b6b3af1e-bdf2-4d24-9897-8b5299f619e2" providerId="ADAL" clId="{D5306EE2-CC82-4A03-92F2-493BC6AEB508}" dt="2020-10-21T07:33:54.828" v="2" actId="26606"/>
          <ac:grpSpMkLst>
            <pc:docMk/>
            <pc:sldMk cId="3671809978" sldId="256"/>
            <ac:grpSpMk id="12" creationId="{DA02BEE4-A5D4-40AF-882D-49D34B086FFF}"/>
          </ac:grpSpMkLst>
        </pc:grpChg>
      </pc:sldChg>
      <pc:sldChg chg="addSp modSp mod setBg">
        <pc:chgData name="Petra Tholen - Meijer" userId="b6b3af1e-bdf2-4d24-9897-8b5299f619e2" providerId="ADAL" clId="{D5306EE2-CC82-4A03-92F2-493BC6AEB508}" dt="2020-10-21T07:33:48.011" v="1" actId="26606"/>
        <pc:sldMkLst>
          <pc:docMk/>
          <pc:sldMk cId="2848072255" sldId="257"/>
        </pc:sldMkLst>
        <pc:spChg chg="mod">
          <ac:chgData name="Petra Tholen - Meijer" userId="b6b3af1e-bdf2-4d24-9897-8b5299f619e2" providerId="ADAL" clId="{D5306EE2-CC82-4A03-92F2-493BC6AEB508}" dt="2020-10-21T07:33:48.011" v="1" actId="26606"/>
          <ac:spMkLst>
            <pc:docMk/>
            <pc:sldMk cId="2848072255" sldId="257"/>
            <ac:spMk id="2" creationId="{FA5D4C70-7874-4EBB-A73F-EF01CF6B5C91}"/>
          </ac:spMkLst>
        </pc:spChg>
        <pc:spChg chg="mod">
          <ac:chgData name="Petra Tholen - Meijer" userId="b6b3af1e-bdf2-4d24-9897-8b5299f619e2" providerId="ADAL" clId="{D5306EE2-CC82-4A03-92F2-493BC6AEB508}" dt="2020-10-21T07:33:48.011" v="1" actId="26606"/>
          <ac:spMkLst>
            <pc:docMk/>
            <pc:sldMk cId="2848072255" sldId="257"/>
            <ac:spMk id="3" creationId="{105E5F72-A4EF-4ACF-82F6-2C35C331B057}"/>
          </ac:spMkLst>
        </pc:spChg>
        <pc:spChg chg="add">
          <ac:chgData name="Petra Tholen - Meijer" userId="b6b3af1e-bdf2-4d24-9897-8b5299f619e2" providerId="ADAL" clId="{D5306EE2-CC82-4A03-92F2-493BC6AEB508}" dt="2020-10-21T07:33:48.011" v="1" actId="26606"/>
          <ac:spMkLst>
            <pc:docMk/>
            <pc:sldMk cId="2848072255" sldId="257"/>
            <ac:spMk id="8" creationId="{8E2CC403-21CD-41DF-BAC4-329D7FF03C5C}"/>
          </ac:spMkLst>
        </pc:spChg>
        <pc:spChg chg="add">
          <ac:chgData name="Petra Tholen - Meijer" userId="b6b3af1e-bdf2-4d24-9897-8b5299f619e2" providerId="ADAL" clId="{D5306EE2-CC82-4A03-92F2-493BC6AEB508}" dt="2020-10-21T07:33:48.011" v="1" actId="26606"/>
          <ac:spMkLst>
            <pc:docMk/>
            <pc:sldMk cId="2848072255" sldId="257"/>
            <ac:spMk id="15" creationId="{7653717E-6F8C-43E0-9893-C03AE87D18D6}"/>
          </ac:spMkLst>
        </pc:spChg>
        <pc:spChg chg="add">
          <ac:chgData name="Petra Tholen - Meijer" userId="b6b3af1e-bdf2-4d24-9897-8b5299f619e2" providerId="ADAL" clId="{D5306EE2-CC82-4A03-92F2-493BC6AEB508}" dt="2020-10-21T07:33:48.011" v="1" actId="26606"/>
          <ac:spMkLst>
            <pc:docMk/>
            <pc:sldMk cId="2848072255" sldId="257"/>
            <ac:spMk id="17" creationId="{35BB14B4-EC3F-47C7-9AF3-B0E017B75C42}"/>
          </ac:spMkLst>
        </pc:spChg>
        <pc:grpChg chg="add">
          <ac:chgData name="Petra Tholen - Meijer" userId="b6b3af1e-bdf2-4d24-9897-8b5299f619e2" providerId="ADAL" clId="{D5306EE2-CC82-4A03-92F2-493BC6AEB508}" dt="2020-10-21T07:33:48.011" v="1" actId="26606"/>
          <ac:grpSpMkLst>
            <pc:docMk/>
            <pc:sldMk cId="2848072255" sldId="257"/>
            <ac:grpSpMk id="10" creationId="{B13AA5FE-3FFC-4725-9ADD-E428544EC61B}"/>
          </ac:grpSpMkLst>
        </pc:grpChg>
      </pc:sldChg>
      <pc:sldChg chg="addSp delSp modSp mod setBg">
        <pc:chgData name="Petra Tholen - Meijer" userId="b6b3af1e-bdf2-4d24-9897-8b5299f619e2" providerId="ADAL" clId="{D5306EE2-CC82-4A03-92F2-493BC6AEB508}" dt="2020-10-21T07:34:07.477" v="5" actId="26606"/>
        <pc:sldMkLst>
          <pc:docMk/>
          <pc:sldMk cId="3660101463" sldId="258"/>
        </pc:sldMkLst>
        <pc:spChg chg="mod">
          <ac:chgData name="Petra Tholen - Meijer" userId="b6b3af1e-bdf2-4d24-9897-8b5299f619e2" providerId="ADAL" clId="{D5306EE2-CC82-4A03-92F2-493BC6AEB508}" dt="2020-10-21T07:34:07.477" v="5" actId="26606"/>
          <ac:spMkLst>
            <pc:docMk/>
            <pc:sldMk cId="3660101463" sldId="258"/>
            <ac:spMk id="2" creationId="{CAA4433E-A2DD-49BD-9B8F-04C95B2C0F7E}"/>
          </ac:spMkLst>
        </pc:spChg>
        <pc:spChg chg="mod">
          <ac:chgData name="Petra Tholen - Meijer" userId="b6b3af1e-bdf2-4d24-9897-8b5299f619e2" providerId="ADAL" clId="{D5306EE2-CC82-4A03-92F2-493BC6AEB508}" dt="2020-10-21T07:34:07.477" v="5" actId="26606"/>
          <ac:spMkLst>
            <pc:docMk/>
            <pc:sldMk cId="3660101463" sldId="258"/>
            <ac:spMk id="3" creationId="{754D11A6-4CB9-440F-9909-7F16840FA468}"/>
          </ac:spMkLst>
        </pc:spChg>
        <pc:spChg chg="add del">
          <ac:chgData name="Petra Tholen - Meijer" userId="b6b3af1e-bdf2-4d24-9897-8b5299f619e2" providerId="ADAL" clId="{D5306EE2-CC82-4A03-92F2-493BC6AEB508}" dt="2020-10-21T07:34:07.469" v="4" actId="26606"/>
          <ac:spMkLst>
            <pc:docMk/>
            <pc:sldMk cId="3660101463" sldId="258"/>
            <ac:spMk id="8" creationId="{8E2CC403-21CD-41DF-BAC4-329D7FF03C5C}"/>
          </ac:spMkLst>
        </pc:spChg>
        <pc:spChg chg="add del">
          <ac:chgData name="Petra Tholen - Meijer" userId="b6b3af1e-bdf2-4d24-9897-8b5299f619e2" providerId="ADAL" clId="{D5306EE2-CC82-4A03-92F2-493BC6AEB508}" dt="2020-10-21T07:34:07.469" v="4" actId="26606"/>
          <ac:spMkLst>
            <pc:docMk/>
            <pc:sldMk cId="3660101463" sldId="258"/>
            <ac:spMk id="15" creationId="{7653717E-6F8C-43E0-9893-C03AE87D18D6}"/>
          </ac:spMkLst>
        </pc:spChg>
        <pc:spChg chg="add del">
          <ac:chgData name="Petra Tholen - Meijer" userId="b6b3af1e-bdf2-4d24-9897-8b5299f619e2" providerId="ADAL" clId="{D5306EE2-CC82-4A03-92F2-493BC6AEB508}" dt="2020-10-21T07:34:07.469" v="4" actId="26606"/>
          <ac:spMkLst>
            <pc:docMk/>
            <pc:sldMk cId="3660101463" sldId="258"/>
            <ac:spMk id="17" creationId="{35BB14B4-EC3F-47C7-9AF3-B0E017B75C42}"/>
          </ac:spMkLst>
        </pc:spChg>
        <pc:spChg chg="add">
          <ac:chgData name="Petra Tholen - Meijer" userId="b6b3af1e-bdf2-4d24-9897-8b5299f619e2" providerId="ADAL" clId="{D5306EE2-CC82-4A03-92F2-493BC6AEB508}" dt="2020-10-21T07:34:07.477" v="5" actId="26606"/>
          <ac:spMkLst>
            <pc:docMk/>
            <pc:sldMk cId="3660101463" sldId="258"/>
            <ac:spMk id="19" creationId="{C4B24C7E-2D5E-4C4E-9CD5-D61F243C9D1B}"/>
          </ac:spMkLst>
        </pc:spChg>
        <pc:spChg chg="add">
          <ac:chgData name="Petra Tholen - Meijer" userId="b6b3af1e-bdf2-4d24-9897-8b5299f619e2" providerId="ADAL" clId="{D5306EE2-CC82-4A03-92F2-493BC6AEB508}" dt="2020-10-21T07:34:07.477" v="5" actId="26606"/>
          <ac:spMkLst>
            <pc:docMk/>
            <pc:sldMk cId="3660101463" sldId="258"/>
            <ac:spMk id="24" creationId="{3C48EA58-53D6-4E4A-9BDB-087D34617836}"/>
          </ac:spMkLst>
        </pc:spChg>
        <pc:grpChg chg="add del">
          <ac:chgData name="Petra Tholen - Meijer" userId="b6b3af1e-bdf2-4d24-9897-8b5299f619e2" providerId="ADAL" clId="{D5306EE2-CC82-4A03-92F2-493BC6AEB508}" dt="2020-10-21T07:34:07.469" v="4" actId="26606"/>
          <ac:grpSpMkLst>
            <pc:docMk/>
            <pc:sldMk cId="3660101463" sldId="258"/>
            <ac:grpSpMk id="10" creationId="{B13AA5FE-3FFC-4725-9ADD-E428544EC61B}"/>
          </ac:grpSpMkLst>
        </pc:grpChg>
        <pc:grpChg chg="add">
          <ac:chgData name="Petra Tholen - Meijer" userId="b6b3af1e-bdf2-4d24-9897-8b5299f619e2" providerId="ADAL" clId="{D5306EE2-CC82-4A03-92F2-493BC6AEB508}" dt="2020-10-21T07:34:07.477" v="5" actId="26606"/>
          <ac:grpSpMkLst>
            <pc:docMk/>
            <pc:sldMk cId="3660101463" sldId="258"/>
            <ac:grpSpMk id="20" creationId="{99072643-A0EC-42FB-B66A-24C0E6FFDC96}"/>
          </ac:grpSpMkLst>
        </pc:grpChg>
      </pc:sldChg>
      <pc:sldChg chg="addSp delSp modSp mod setBg">
        <pc:chgData name="Petra Tholen - Meijer" userId="b6b3af1e-bdf2-4d24-9897-8b5299f619e2" providerId="ADAL" clId="{D5306EE2-CC82-4A03-92F2-493BC6AEB508}" dt="2020-10-21T07:34:43.569" v="15" actId="255"/>
        <pc:sldMkLst>
          <pc:docMk/>
          <pc:sldMk cId="4268171066" sldId="259"/>
        </pc:sldMkLst>
        <pc:spChg chg="mod">
          <ac:chgData name="Petra Tholen - Meijer" userId="b6b3af1e-bdf2-4d24-9897-8b5299f619e2" providerId="ADAL" clId="{D5306EE2-CC82-4A03-92F2-493BC6AEB508}" dt="2020-10-21T07:34:30.289" v="13" actId="14100"/>
          <ac:spMkLst>
            <pc:docMk/>
            <pc:sldMk cId="4268171066" sldId="259"/>
            <ac:spMk id="2" creationId="{E189D932-9666-435B-A904-5116D9C39658}"/>
          </ac:spMkLst>
        </pc:spChg>
        <pc:spChg chg="mod">
          <ac:chgData name="Petra Tholen - Meijer" userId="b6b3af1e-bdf2-4d24-9897-8b5299f619e2" providerId="ADAL" clId="{D5306EE2-CC82-4A03-92F2-493BC6AEB508}" dt="2020-10-21T07:34:43.569" v="15" actId="255"/>
          <ac:spMkLst>
            <pc:docMk/>
            <pc:sldMk cId="4268171066" sldId="259"/>
            <ac:spMk id="3" creationId="{48D8405C-3221-47A5-BC4D-5184DAD807E7}"/>
          </ac:spMkLst>
        </pc:spChg>
        <pc:spChg chg="add del">
          <ac:chgData name="Petra Tholen - Meijer" userId="b6b3af1e-bdf2-4d24-9897-8b5299f619e2" providerId="ADAL" clId="{D5306EE2-CC82-4A03-92F2-493BC6AEB508}" dt="2020-10-21T07:34:23.117" v="7" actId="26606"/>
          <ac:spMkLst>
            <pc:docMk/>
            <pc:sldMk cId="4268171066" sldId="259"/>
            <ac:spMk id="8" creationId="{0E42565C-E3CC-4EF0-8093-88FCC788A3C2}"/>
          </ac:spMkLst>
        </pc:spChg>
        <pc:spChg chg="add del">
          <ac:chgData name="Petra Tholen - Meijer" userId="b6b3af1e-bdf2-4d24-9897-8b5299f619e2" providerId="ADAL" clId="{D5306EE2-CC82-4A03-92F2-493BC6AEB508}" dt="2020-10-21T07:34:23.117" v="7" actId="26606"/>
          <ac:spMkLst>
            <pc:docMk/>
            <pc:sldMk cId="4268171066" sldId="259"/>
            <ac:spMk id="10" creationId="{02F429C4-ABC9-46FC-818A-B5429CDE4A96}"/>
          </ac:spMkLst>
        </pc:spChg>
        <pc:spChg chg="add del">
          <ac:chgData name="Petra Tholen - Meijer" userId="b6b3af1e-bdf2-4d24-9897-8b5299f619e2" providerId="ADAL" clId="{D5306EE2-CC82-4A03-92F2-493BC6AEB508}" dt="2020-10-21T07:34:23.117" v="7" actId="26606"/>
          <ac:spMkLst>
            <pc:docMk/>
            <pc:sldMk cId="4268171066" sldId="259"/>
            <ac:spMk id="12" creationId="{2CEF98E4-3709-4952-8F42-2305CCE34FA3}"/>
          </ac:spMkLst>
        </pc:spChg>
        <pc:spChg chg="add del">
          <ac:chgData name="Petra Tholen - Meijer" userId="b6b3af1e-bdf2-4d24-9897-8b5299f619e2" providerId="ADAL" clId="{D5306EE2-CC82-4A03-92F2-493BC6AEB508}" dt="2020-10-21T07:34:23.117" v="7" actId="26606"/>
          <ac:spMkLst>
            <pc:docMk/>
            <pc:sldMk cId="4268171066" sldId="259"/>
            <ac:spMk id="14" creationId="{F10BCCF5-D685-47FF-B675-647EAEB72C8E}"/>
          </ac:spMkLst>
        </pc:spChg>
        <pc:spChg chg="add del">
          <ac:chgData name="Petra Tholen - Meijer" userId="b6b3af1e-bdf2-4d24-9897-8b5299f619e2" providerId="ADAL" clId="{D5306EE2-CC82-4A03-92F2-493BC6AEB508}" dt="2020-10-21T07:34:24.405" v="9" actId="26606"/>
          <ac:spMkLst>
            <pc:docMk/>
            <pc:sldMk cId="4268171066" sldId="259"/>
            <ac:spMk id="15" creationId="{3C48EA58-53D6-4E4A-9BDB-087D34617836}"/>
          </ac:spMkLst>
        </pc:spChg>
        <pc:spChg chg="add del">
          <ac:chgData name="Petra Tholen - Meijer" userId="b6b3af1e-bdf2-4d24-9897-8b5299f619e2" providerId="ADAL" clId="{D5306EE2-CC82-4A03-92F2-493BC6AEB508}" dt="2020-10-21T07:34:23.117" v="7" actId="26606"/>
          <ac:spMkLst>
            <pc:docMk/>
            <pc:sldMk cId="4268171066" sldId="259"/>
            <ac:spMk id="16" creationId="{B0EE8A42-107A-4D4C-8D56-BBAE95C7FC0D}"/>
          </ac:spMkLst>
        </pc:spChg>
        <pc:spChg chg="add del">
          <ac:chgData name="Petra Tholen - Meijer" userId="b6b3af1e-bdf2-4d24-9897-8b5299f619e2" providerId="ADAL" clId="{D5306EE2-CC82-4A03-92F2-493BC6AEB508}" dt="2020-10-21T07:34:25.908" v="11" actId="26606"/>
          <ac:spMkLst>
            <pc:docMk/>
            <pc:sldMk cId="4268171066" sldId="259"/>
            <ac:spMk id="17" creationId="{35BB14B4-EC3F-47C7-9AF3-B0E017B75C42}"/>
          </ac:spMkLst>
        </pc:spChg>
        <pc:spChg chg="add del">
          <ac:chgData name="Petra Tholen - Meijer" userId="b6b3af1e-bdf2-4d24-9897-8b5299f619e2" providerId="ADAL" clId="{D5306EE2-CC82-4A03-92F2-493BC6AEB508}" dt="2020-10-21T07:34:24.405" v="9" actId="26606"/>
          <ac:spMkLst>
            <pc:docMk/>
            <pc:sldMk cId="4268171066" sldId="259"/>
            <ac:spMk id="18" creationId="{C4B24C7E-2D5E-4C4E-9CD5-D61F243C9D1B}"/>
          </ac:spMkLst>
        </pc:spChg>
        <pc:spChg chg="add del">
          <ac:chgData name="Petra Tholen - Meijer" userId="b6b3af1e-bdf2-4d24-9897-8b5299f619e2" providerId="ADAL" clId="{D5306EE2-CC82-4A03-92F2-493BC6AEB508}" dt="2020-10-21T07:34:25.908" v="11" actId="26606"/>
          <ac:spMkLst>
            <pc:docMk/>
            <pc:sldMk cId="4268171066" sldId="259"/>
            <ac:spMk id="22" creationId="{8E2CC403-21CD-41DF-BAC4-329D7FF03C5C}"/>
          </ac:spMkLst>
        </pc:spChg>
        <pc:spChg chg="add del">
          <ac:chgData name="Petra Tholen - Meijer" userId="b6b3af1e-bdf2-4d24-9897-8b5299f619e2" providerId="ADAL" clId="{D5306EE2-CC82-4A03-92F2-493BC6AEB508}" dt="2020-10-21T07:34:25.908" v="11" actId="26606"/>
          <ac:spMkLst>
            <pc:docMk/>
            <pc:sldMk cId="4268171066" sldId="259"/>
            <ac:spMk id="26" creationId="{7653717E-6F8C-43E0-9893-C03AE87D18D6}"/>
          </ac:spMkLst>
        </pc:spChg>
        <pc:spChg chg="add">
          <ac:chgData name="Petra Tholen - Meijer" userId="b6b3af1e-bdf2-4d24-9897-8b5299f619e2" providerId="ADAL" clId="{D5306EE2-CC82-4A03-92F2-493BC6AEB508}" dt="2020-10-21T07:34:25.917" v="12" actId="26606"/>
          <ac:spMkLst>
            <pc:docMk/>
            <pc:sldMk cId="4268171066" sldId="259"/>
            <ac:spMk id="28" creationId="{A7895A40-19A4-42D6-9D30-DBC1E8002635}"/>
          </ac:spMkLst>
        </pc:spChg>
        <pc:spChg chg="add">
          <ac:chgData name="Petra Tholen - Meijer" userId="b6b3af1e-bdf2-4d24-9897-8b5299f619e2" providerId="ADAL" clId="{D5306EE2-CC82-4A03-92F2-493BC6AEB508}" dt="2020-10-21T07:34:25.917" v="12" actId="26606"/>
          <ac:spMkLst>
            <pc:docMk/>
            <pc:sldMk cId="4268171066" sldId="259"/>
            <ac:spMk id="29" creationId="{02F429C4-ABC9-46FC-818A-B5429CDE4A96}"/>
          </ac:spMkLst>
        </pc:spChg>
        <pc:spChg chg="add">
          <ac:chgData name="Petra Tholen - Meijer" userId="b6b3af1e-bdf2-4d24-9897-8b5299f619e2" providerId="ADAL" clId="{D5306EE2-CC82-4A03-92F2-493BC6AEB508}" dt="2020-10-21T07:34:25.917" v="12" actId="26606"/>
          <ac:spMkLst>
            <pc:docMk/>
            <pc:sldMk cId="4268171066" sldId="259"/>
            <ac:spMk id="30" creationId="{2CEF98E4-3709-4952-8F42-2305CCE34FA3}"/>
          </ac:spMkLst>
        </pc:spChg>
        <pc:spChg chg="add">
          <ac:chgData name="Petra Tholen - Meijer" userId="b6b3af1e-bdf2-4d24-9897-8b5299f619e2" providerId="ADAL" clId="{D5306EE2-CC82-4A03-92F2-493BC6AEB508}" dt="2020-10-21T07:34:25.917" v="12" actId="26606"/>
          <ac:spMkLst>
            <pc:docMk/>
            <pc:sldMk cId="4268171066" sldId="259"/>
            <ac:spMk id="31" creationId="{F10BCCF5-D685-47FF-B675-647EAEB72C8E}"/>
          </ac:spMkLst>
        </pc:spChg>
        <pc:spChg chg="add">
          <ac:chgData name="Petra Tholen - Meijer" userId="b6b3af1e-bdf2-4d24-9897-8b5299f619e2" providerId="ADAL" clId="{D5306EE2-CC82-4A03-92F2-493BC6AEB508}" dt="2020-10-21T07:34:25.917" v="12" actId="26606"/>
          <ac:spMkLst>
            <pc:docMk/>
            <pc:sldMk cId="4268171066" sldId="259"/>
            <ac:spMk id="32" creationId="{B0EE8A42-107A-4D4C-8D56-BBAE95C7FC0D}"/>
          </ac:spMkLst>
        </pc:spChg>
        <pc:grpChg chg="add del">
          <ac:chgData name="Petra Tholen - Meijer" userId="b6b3af1e-bdf2-4d24-9897-8b5299f619e2" providerId="ADAL" clId="{D5306EE2-CC82-4A03-92F2-493BC6AEB508}" dt="2020-10-21T07:34:24.405" v="9" actId="26606"/>
          <ac:grpSpMkLst>
            <pc:docMk/>
            <pc:sldMk cId="4268171066" sldId="259"/>
            <ac:grpSpMk id="19" creationId="{99072643-A0EC-42FB-B66A-24C0E6FFDC96}"/>
          </ac:grpSpMkLst>
        </pc:grpChg>
        <pc:grpChg chg="add del">
          <ac:chgData name="Petra Tholen - Meijer" userId="b6b3af1e-bdf2-4d24-9897-8b5299f619e2" providerId="ADAL" clId="{D5306EE2-CC82-4A03-92F2-493BC6AEB508}" dt="2020-10-21T07:34:25.908" v="11" actId="26606"/>
          <ac:grpSpMkLst>
            <pc:docMk/>
            <pc:sldMk cId="4268171066" sldId="259"/>
            <ac:grpSpMk id="23" creationId="{B13AA5FE-3FFC-4725-9ADD-E428544EC61B}"/>
          </ac:grpSpMkLst>
        </pc:grpChg>
      </pc:sldChg>
      <pc:sldChg chg="addSp delSp modSp mod setBg">
        <pc:chgData name="Petra Tholen - Meijer" userId="b6b3af1e-bdf2-4d24-9897-8b5299f619e2" providerId="ADAL" clId="{D5306EE2-CC82-4A03-92F2-493BC6AEB508}" dt="2020-10-21T07:35:13.087" v="23" actId="255"/>
        <pc:sldMkLst>
          <pc:docMk/>
          <pc:sldMk cId="2921600180" sldId="260"/>
        </pc:sldMkLst>
        <pc:spChg chg="mod">
          <ac:chgData name="Petra Tholen - Meijer" userId="b6b3af1e-bdf2-4d24-9897-8b5299f619e2" providerId="ADAL" clId="{D5306EE2-CC82-4A03-92F2-493BC6AEB508}" dt="2020-10-21T07:34:56.652" v="18" actId="26606"/>
          <ac:spMkLst>
            <pc:docMk/>
            <pc:sldMk cId="2921600180" sldId="260"/>
            <ac:spMk id="2" creationId="{FA4B9A81-0455-4899-B381-EE7142E58BBE}"/>
          </ac:spMkLst>
        </pc:spChg>
        <pc:spChg chg="mod">
          <ac:chgData name="Petra Tholen - Meijer" userId="b6b3af1e-bdf2-4d24-9897-8b5299f619e2" providerId="ADAL" clId="{D5306EE2-CC82-4A03-92F2-493BC6AEB508}" dt="2020-10-21T07:35:13.087" v="23" actId="255"/>
          <ac:spMkLst>
            <pc:docMk/>
            <pc:sldMk cId="2921600180" sldId="260"/>
            <ac:spMk id="3" creationId="{C5CCBA8C-78DA-4BF3-9BBB-46805228630F}"/>
          </ac:spMkLst>
        </pc:spChg>
        <pc:spChg chg="add del">
          <ac:chgData name="Petra Tholen - Meijer" userId="b6b3af1e-bdf2-4d24-9897-8b5299f619e2" providerId="ADAL" clId="{D5306EE2-CC82-4A03-92F2-493BC6AEB508}" dt="2020-10-21T07:34:56.644" v="17" actId="26606"/>
          <ac:spMkLst>
            <pc:docMk/>
            <pc:sldMk cId="2921600180" sldId="260"/>
            <ac:spMk id="8" creationId="{0E42565C-E3CC-4EF0-8093-88FCC788A3C2}"/>
          </ac:spMkLst>
        </pc:spChg>
        <pc:spChg chg="add del">
          <ac:chgData name="Petra Tholen - Meijer" userId="b6b3af1e-bdf2-4d24-9897-8b5299f619e2" providerId="ADAL" clId="{D5306EE2-CC82-4A03-92F2-493BC6AEB508}" dt="2020-10-21T07:34:56.644" v="17" actId="26606"/>
          <ac:spMkLst>
            <pc:docMk/>
            <pc:sldMk cId="2921600180" sldId="260"/>
            <ac:spMk id="10" creationId="{02F429C4-ABC9-46FC-818A-B5429CDE4A96}"/>
          </ac:spMkLst>
        </pc:spChg>
        <pc:spChg chg="add del">
          <ac:chgData name="Petra Tholen - Meijer" userId="b6b3af1e-bdf2-4d24-9897-8b5299f619e2" providerId="ADAL" clId="{D5306EE2-CC82-4A03-92F2-493BC6AEB508}" dt="2020-10-21T07:34:56.644" v="17" actId="26606"/>
          <ac:spMkLst>
            <pc:docMk/>
            <pc:sldMk cId="2921600180" sldId="260"/>
            <ac:spMk id="12" creationId="{2CEF98E4-3709-4952-8F42-2305CCE34FA3}"/>
          </ac:spMkLst>
        </pc:spChg>
        <pc:spChg chg="add del">
          <ac:chgData name="Petra Tholen - Meijer" userId="b6b3af1e-bdf2-4d24-9897-8b5299f619e2" providerId="ADAL" clId="{D5306EE2-CC82-4A03-92F2-493BC6AEB508}" dt="2020-10-21T07:34:56.644" v="17" actId="26606"/>
          <ac:spMkLst>
            <pc:docMk/>
            <pc:sldMk cId="2921600180" sldId="260"/>
            <ac:spMk id="14" creationId="{F10BCCF5-D685-47FF-B675-647EAEB72C8E}"/>
          </ac:spMkLst>
        </pc:spChg>
        <pc:spChg chg="add">
          <ac:chgData name="Petra Tholen - Meijer" userId="b6b3af1e-bdf2-4d24-9897-8b5299f619e2" providerId="ADAL" clId="{D5306EE2-CC82-4A03-92F2-493BC6AEB508}" dt="2020-10-21T07:34:56.652" v="18" actId="26606"/>
          <ac:spMkLst>
            <pc:docMk/>
            <pc:sldMk cId="2921600180" sldId="260"/>
            <ac:spMk id="15" creationId="{7653717E-6F8C-43E0-9893-C03AE87D18D6}"/>
          </ac:spMkLst>
        </pc:spChg>
        <pc:spChg chg="add del">
          <ac:chgData name="Petra Tholen - Meijer" userId="b6b3af1e-bdf2-4d24-9897-8b5299f619e2" providerId="ADAL" clId="{D5306EE2-CC82-4A03-92F2-493BC6AEB508}" dt="2020-10-21T07:34:56.644" v="17" actId="26606"/>
          <ac:spMkLst>
            <pc:docMk/>
            <pc:sldMk cId="2921600180" sldId="260"/>
            <ac:spMk id="16" creationId="{B0EE8A42-107A-4D4C-8D56-BBAE95C7FC0D}"/>
          </ac:spMkLst>
        </pc:spChg>
        <pc:spChg chg="add">
          <ac:chgData name="Petra Tholen - Meijer" userId="b6b3af1e-bdf2-4d24-9897-8b5299f619e2" providerId="ADAL" clId="{D5306EE2-CC82-4A03-92F2-493BC6AEB508}" dt="2020-10-21T07:34:56.652" v="18" actId="26606"/>
          <ac:spMkLst>
            <pc:docMk/>
            <pc:sldMk cId="2921600180" sldId="260"/>
            <ac:spMk id="17" creationId="{35BB14B4-EC3F-47C7-9AF3-B0E017B75C42}"/>
          </ac:spMkLst>
        </pc:spChg>
        <pc:spChg chg="add">
          <ac:chgData name="Petra Tholen - Meijer" userId="b6b3af1e-bdf2-4d24-9897-8b5299f619e2" providerId="ADAL" clId="{D5306EE2-CC82-4A03-92F2-493BC6AEB508}" dt="2020-10-21T07:34:56.652" v="18" actId="26606"/>
          <ac:spMkLst>
            <pc:docMk/>
            <pc:sldMk cId="2921600180" sldId="260"/>
            <ac:spMk id="18" creationId="{8E2CC403-21CD-41DF-BAC4-329D7FF03C5C}"/>
          </ac:spMkLst>
        </pc:spChg>
        <pc:grpChg chg="add">
          <ac:chgData name="Petra Tholen - Meijer" userId="b6b3af1e-bdf2-4d24-9897-8b5299f619e2" providerId="ADAL" clId="{D5306EE2-CC82-4A03-92F2-493BC6AEB508}" dt="2020-10-21T07:34:56.652" v="18" actId="26606"/>
          <ac:grpSpMkLst>
            <pc:docMk/>
            <pc:sldMk cId="2921600180" sldId="260"/>
            <ac:grpSpMk id="19" creationId="{B13AA5FE-3FFC-4725-9ADD-E428544EC61B}"/>
          </ac:grpSpMkLst>
        </pc:grpChg>
      </pc:sldChg>
      <pc:sldChg chg="addSp modSp mod setBg">
        <pc:chgData name="Petra Tholen - Meijer" userId="b6b3af1e-bdf2-4d24-9897-8b5299f619e2" providerId="ADAL" clId="{D5306EE2-CC82-4A03-92F2-493BC6AEB508}" dt="2020-10-21T07:35:23.993" v="24" actId="26606"/>
        <pc:sldMkLst>
          <pc:docMk/>
          <pc:sldMk cId="4097804528" sldId="261"/>
        </pc:sldMkLst>
        <pc:spChg chg="mod">
          <ac:chgData name="Petra Tholen - Meijer" userId="b6b3af1e-bdf2-4d24-9897-8b5299f619e2" providerId="ADAL" clId="{D5306EE2-CC82-4A03-92F2-493BC6AEB508}" dt="2020-10-21T07:35:23.993" v="24" actId="26606"/>
          <ac:spMkLst>
            <pc:docMk/>
            <pc:sldMk cId="4097804528" sldId="261"/>
            <ac:spMk id="2" creationId="{2449BB61-CF30-4D5C-9ABB-8FEB851E40AE}"/>
          </ac:spMkLst>
        </pc:spChg>
        <pc:spChg chg="mod">
          <ac:chgData name="Petra Tholen - Meijer" userId="b6b3af1e-bdf2-4d24-9897-8b5299f619e2" providerId="ADAL" clId="{D5306EE2-CC82-4A03-92F2-493BC6AEB508}" dt="2020-10-21T07:35:23.993" v="24" actId="26606"/>
          <ac:spMkLst>
            <pc:docMk/>
            <pc:sldMk cId="4097804528" sldId="261"/>
            <ac:spMk id="3" creationId="{64DA3B7B-8482-4DD3-8317-E4E9CC615886}"/>
          </ac:spMkLst>
        </pc:spChg>
        <pc:spChg chg="add">
          <ac:chgData name="Petra Tholen - Meijer" userId="b6b3af1e-bdf2-4d24-9897-8b5299f619e2" providerId="ADAL" clId="{D5306EE2-CC82-4A03-92F2-493BC6AEB508}" dt="2020-10-21T07:35:23.993" v="24" actId="26606"/>
          <ac:spMkLst>
            <pc:docMk/>
            <pc:sldMk cId="4097804528" sldId="261"/>
            <ac:spMk id="8" creationId="{4522B21E-B2B9-4C72-9A71-C87EFD137480}"/>
          </ac:spMkLst>
        </pc:spChg>
        <pc:spChg chg="add">
          <ac:chgData name="Petra Tholen - Meijer" userId="b6b3af1e-bdf2-4d24-9897-8b5299f619e2" providerId="ADAL" clId="{D5306EE2-CC82-4A03-92F2-493BC6AEB508}" dt="2020-10-21T07:35:23.993" v="24" actId="26606"/>
          <ac:spMkLst>
            <pc:docMk/>
            <pc:sldMk cId="4097804528" sldId="261"/>
            <ac:spMk id="10" creationId="{5EB7D2A2-F448-44D4-938C-DC84CBCB3B1E}"/>
          </ac:spMkLst>
        </pc:spChg>
        <pc:spChg chg="add">
          <ac:chgData name="Petra Tholen - Meijer" userId="b6b3af1e-bdf2-4d24-9897-8b5299f619e2" providerId="ADAL" clId="{D5306EE2-CC82-4A03-92F2-493BC6AEB508}" dt="2020-10-21T07:35:23.993" v="24" actId="26606"/>
          <ac:spMkLst>
            <pc:docMk/>
            <pc:sldMk cId="4097804528" sldId="261"/>
            <ac:spMk id="12" creationId="{871AEA07-1E14-44B4-8E55-64EF049CD66F}"/>
          </ac:spMkLst>
        </pc:spChg>
        <pc:cxnChg chg="add">
          <ac:chgData name="Petra Tholen - Meijer" userId="b6b3af1e-bdf2-4d24-9897-8b5299f619e2" providerId="ADAL" clId="{D5306EE2-CC82-4A03-92F2-493BC6AEB508}" dt="2020-10-21T07:35:23.993" v="24" actId="26606"/>
          <ac:cxnSpMkLst>
            <pc:docMk/>
            <pc:sldMk cId="4097804528" sldId="261"/>
            <ac:cxnSpMk id="14" creationId="{F7C8EA93-3210-4C62-99E9-153C275E3A87}"/>
          </ac:cxnSpMkLst>
        </pc:cxnChg>
      </pc:sldChg>
      <pc:sldChg chg="addSp modSp mod setBg">
        <pc:chgData name="Petra Tholen - Meijer" userId="b6b3af1e-bdf2-4d24-9897-8b5299f619e2" providerId="ADAL" clId="{D5306EE2-CC82-4A03-92F2-493BC6AEB508}" dt="2020-10-21T07:35:39.332" v="26" actId="255"/>
        <pc:sldMkLst>
          <pc:docMk/>
          <pc:sldMk cId="2934424944" sldId="262"/>
        </pc:sldMkLst>
        <pc:spChg chg="mod">
          <ac:chgData name="Petra Tholen - Meijer" userId="b6b3af1e-bdf2-4d24-9897-8b5299f619e2" providerId="ADAL" clId="{D5306EE2-CC82-4A03-92F2-493BC6AEB508}" dt="2020-10-21T07:35:30.105" v="25" actId="26606"/>
          <ac:spMkLst>
            <pc:docMk/>
            <pc:sldMk cId="2934424944" sldId="262"/>
            <ac:spMk id="2" creationId="{2E2B8536-2D52-4A1B-8E1E-EB1BDB0C20E2}"/>
          </ac:spMkLst>
        </pc:spChg>
        <pc:spChg chg="mod">
          <ac:chgData name="Petra Tholen - Meijer" userId="b6b3af1e-bdf2-4d24-9897-8b5299f619e2" providerId="ADAL" clId="{D5306EE2-CC82-4A03-92F2-493BC6AEB508}" dt="2020-10-21T07:35:39.332" v="26" actId="255"/>
          <ac:spMkLst>
            <pc:docMk/>
            <pc:sldMk cId="2934424944" sldId="262"/>
            <ac:spMk id="3" creationId="{593B3B0F-C8D1-46C2-A3B3-872D094DC128}"/>
          </ac:spMkLst>
        </pc:spChg>
        <pc:spChg chg="add">
          <ac:chgData name="Petra Tholen - Meijer" userId="b6b3af1e-bdf2-4d24-9897-8b5299f619e2" providerId="ADAL" clId="{D5306EE2-CC82-4A03-92F2-493BC6AEB508}" dt="2020-10-21T07:35:30.105" v="25" actId="26606"/>
          <ac:spMkLst>
            <pc:docMk/>
            <pc:sldMk cId="2934424944" sldId="262"/>
            <ac:spMk id="8" creationId="{3AD318CC-E2A8-4E27-9548-A047A78999B1}"/>
          </ac:spMkLst>
        </pc:spChg>
        <pc:spChg chg="add">
          <ac:chgData name="Petra Tholen - Meijer" userId="b6b3af1e-bdf2-4d24-9897-8b5299f619e2" providerId="ADAL" clId="{D5306EE2-CC82-4A03-92F2-493BC6AEB508}" dt="2020-10-21T07:35:30.105" v="25" actId="26606"/>
          <ac:spMkLst>
            <pc:docMk/>
            <pc:sldMk cId="2934424944" sldId="262"/>
            <ac:spMk id="14" creationId="{2C1BBA94-3F40-40AA-8BB9-E69E25E537C1}"/>
          </ac:spMkLst>
        </pc:spChg>
        <pc:grpChg chg="add">
          <ac:chgData name="Petra Tholen - Meijer" userId="b6b3af1e-bdf2-4d24-9897-8b5299f619e2" providerId="ADAL" clId="{D5306EE2-CC82-4A03-92F2-493BC6AEB508}" dt="2020-10-21T07:35:30.105" v="25" actId="26606"/>
          <ac:grpSpMkLst>
            <pc:docMk/>
            <pc:sldMk cId="2934424944" sldId="262"/>
            <ac:grpSpMk id="10" creationId="{B14B560F-9DD7-4302-A60B-EBD3EF59B073}"/>
          </ac:grpSpMkLst>
        </pc:grpChg>
      </pc:sldChg>
      <pc:sldChg chg="addSp delSp modSp mod setBg">
        <pc:chgData name="Petra Tholen - Meijer" userId="b6b3af1e-bdf2-4d24-9897-8b5299f619e2" providerId="ADAL" clId="{D5306EE2-CC82-4A03-92F2-493BC6AEB508}" dt="2020-10-21T07:36:46.238" v="34" actId="14100"/>
        <pc:sldMkLst>
          <pc:docMk/>
          <pc:sldMk cId="1097483448" sldId="263"/>
        </pc:sldMkLst>
        <pc:spChg chg="mod">
          <ac:chgData name="Petra Tholen - Meijer" userId="b6b3af1e-bdf2-4d24-9897-8b5299f619e2" providerId="ADAL" clId="{D5306EE2-CC82-4A03-92F2-493BC6AEB508}" dt="2020-10-21T07:36:17.161" v="30" actId="26606"/>
          <ac:spMkLst>
            <pc:docMk/>
            <pc:sldMk cId="1097483448" sldId="263"/>
            <ac:spMk id="2" creationId="{511C0526-BEC2-4171-8430-5B58BEE72E85}"/>
          </ac:spMkLst>
        </pc:spChg>
        <pc:spChg chg="mod">
          <ac:chgData name="Petra Tholen - Meijer" userId="b6b3af1e-bdf2-4d24-9897-8b5299f619e2" providerId="ADAL" clId="{D5306EE2-CC82-4A03-92F2-493BC6AEB508}" dt="2020-10-21T07:36:46.238" v="34" actId="14100"/>
          <ac:spMkLst>
            <pc:docMk/>
            <pc:sldMk cId="1097483448" sldId="263"/>
            <ac:spMk id="3" creationId="{245B8EAC-8B8C-46BD-9D2A-A0067515C73B}"/>
          </ac:spMkLst>
        </pc:spChg>
        <pc:spChg chg="add del">
          <ac:chgData name="Petra Tholen - Meijer" userId="b6b3af1e-bdf2-4d24-9897-8b5299f619e2" providerId="ADAL" clId="{D5306EE2-CC82-4A03-92F2-493BC6AEB508}" dt="2020-10-21T07:36:17.161" v="30" actId="26606"/>
          <ac:spMkLst>
            <pc:docMk/>
            <pc:sldMk cId="1097483448" sldId="263"/>
            <ac:spMk id="8" creationId="{C4B24C7E-2D5E-4C4E-9CD5-D61F243C9D1B}"/>
          </ac:spMkLst>
        </pc:spChg>
        <pc:spChg chg="add del">
          <ac:chgData name="Petra Tholen - Meijer" userId="b6b3af1e-bdf2-4d24-9897-8b5299f619e2" providerId="ADAL" clId="{D5306EE2-CC82-4A03-92F2-493BC6AEB508}" dt="2020-10-21T07:36:17.161" v="30" actId="26606"/>
          <ac:spMkLst>
            <pc:docMk/>
            <pc:sldMk cId="1097483448" sldId="263"/>
            <ac:spMk id="15" creationId="{3C48EA58-53D6-4E4A-9BDB-087D34617836}"/>
          </ac:spMkLst>
        </pc:spChg>
        <pc:spChg chg="add">
          <ac:chgData name="Petra Tholen - Meijer" userId="b6b3af1e-bdf2-4d24-9897-8b5299f619e2" providerId="ADAL" clId="{D5306EE2-CC82-4A03-92F2-493BC6AEB508}" dt="2020-10-21T07:36:17.161" v="30" actId="26606"/>
          <ac:spMkLst>
            <pc:docMk/>
            <pc:sldMk cId="1097483448" sldId="263"/>
            <ac:spMk id="20" creationId="{8E2CC403-21CD-41DF-BAC4-329D7FF03C5C}"/>
          </ac:spMkLst>
        </pc:spChg>
        <pc:spChg chg="add">
          <ac:chgData name="Petra Tholen - Meijer" userId="b6b3af1e-bdf2-4d24-9897-8b5299f619e2" providerId="ADAL" clId="{D5306EE2-CC82-4A03-92F2-493BC6AEB508}" dt="2020-10-21T07:36:17.161" v="30" actId="26606"/>
          <ac:spMkLst>
            <pc:docMk/>
            <pc:sldMk cId="1097483448" sldId="263"/>
            <ac:spMk id="27" creationId="{7653717E-6F8C-43E0-9893-C03AE87D18D6}"/>
          </ac:spMkLst>
        </pc:spChg>
        <pc:spChg chg="add">
          <ac:chgData name="Petra Tholen - Meijer" userId="b6b3af1e-bdf2-4d24-9897-8b5299f619e2" providerId="ADAL" clId="{D5306EE2-CC82-4A03-92F2-493BC6AEB508}" dt="2020-10-21T07:36:17.161" v="30" actId="26606"/>
          <ac:spMkLst>
            <pc:docMk/>
            <pc:sldMk cId="1097483448" sldId="263"/>
            <ac:spMk id="29" creationId="{35BB14B4-EC3F-47C7-9AF3-B0E017B75C42}"/>
          </ac:spMkLst>
        </pc:spChg>
        <pc:grpChg chg="add del">
          <ac:chgData name="Petra Tholen - Meijer" userId="b6b3af1e-bdf2-4d24-9897-8b5299f619e2" providerId="ADAL" clId="{D5306EE2-CC82-4A03-92F2-493BC6AEB508}" dt="2020-10-21T07:36:17.161" v="30" actId="26606"/>
          <ac:grpSpMkLst>
            <pc:docMk/>
            <pc:sldMk cId="1097483448" sldId="263"/>
            <ac:grpSpMk id="10" creationId="{99072643-A0EC-42FB-B66A-24C0E6FFDC96}"/>
          </ac:grpSpMkLst>
        </pc:grpChg>
        <pc:grpChg chg="add">
          <ac:chgData name="Petra Tholen - Meijer" userId="b6b3af1e-bdf2-4d24-9897-8b5299f619e2" providerId="ADAL" clId="{D5306EE2-CC82-4A03-92F2-493BC6AEB508}" dt="2020-10-21T07:36:17.161" v="30" actId="26606"/>
          <ac:grpSpMkLst>
            <pc:docMk/>
            <pc:sldMk cId="1097483448" sldId="263"/>
            <ac:grpSpMk id="22" creationId="{B13AA5FE-3FFC-4725-9ADD-E428544EC61B}"/>
          </ac:grpSpMkLst>
        </pc:grpChg>
      </pc:sldChg>
      <pc:sldChg chg="addSp modSp mod setBg">
        <pc:chgData name="Petra Tholen - Meijer" userId="b6b3af1e-bdf2-4d24-9897-8b5299f619e2" providerId="ADAL" clId="{D5306EE2-CC82-4A03-92F2-493BC6AEB508}" dt="2020-10-21T07:37:06.497" v="38" actId="255"/>
        <pc:sldMkLst>
          <pc:docMk/>
          <pc:sldMk cId="1981935124" sldId="264"/>
        </pc:sldMkLst>
        <pc:spChg chg="mod">
          <ac:chgData name="Petra Tholen - Meijer" userId="b6b3af1e-bdf2-4d24-9897-8b5299f619e2" providerId="ADAL" clId="{D5306EE2-CC82-4A03-92F2-493BC6AEB508}" dt="2020-10-21T07:36:52.884" v="35" actId="26606"/>
          <ac:spMkLst>
            <pc:docMk/>
            <pc:sldMk cId="1981935124" sldId="264"/>
            <ac:spMk id="2" creationId="{2C6BE477-AAA3-4AA8-95FB-C0C534FDD792}"/>
          </ac:spMkLst>
        </pc:spChg>
        <pc:spChg chg="mod">
          <ac:chgData name="Petra Tholen - Meijer" userId="b6b3af1e-bdf2-4d24-9897-8b5299f619e2" providerId="ADAL" clId="{D5306EE2-CC82-4A03-92F2-493BC6AEB508}" dt="2020-10-21T07:37:06.497" v="38" actId="255"/>
          <ac:spMkLst>
            <pc:docMk/>
            <pc:sldMk cId="1981935124" sldId="264"/>
            <ac:spMk id="3" creationId="{FC0D389B-AF81-459B-A60B-D1F187926513}"/>
          </ac:spMkLst>
        </pc:spChg>
        <pc:spChg chg="add">
          <ac:chgData name="Petra Tholen - Meijer" userId="b6b3af1e-bdf2-4d24-9897-8b5299f619e2" providerId="ADAL" clId="{D5306EE2-CC82-4A03-92F2-493BC6AEB508}" dt="2020-10-21T07:36:52.884" v="35" actId="26606"/>
          <ac:spMkLst>
            <pc:docMk/>
            <pc:sldMk cId="1981935124" sldId="264"/>
            <ac:spMk id="8" creationId="{8E2CC403-21CD-41DF-BAC4-329D7FF03C5C}"/>
          </ac:spMkLst>
        </pc:spChg>
        <pc:spChg chg="add">
          <ac:chgData name="Petra Tholen - Meijer" userId="b6b3af1e-bdf2-4d24-9897-8b5299f619e2" providerId="ADAL" clId="{D5306EE2-CC82-4A03-92F2-493BC6AEB508}" dt="2020-10-21T07:36:52.884" v="35" actId="26606"/>
          <ac:spMkLst>
            <pc:docMk/>
            <pc:sldMk cId="1981935124" sldId="264"/>
            <ac:spMk id="15" creationId="{7653717E-6F8C-43E0-9893-C03AE87D18D6}"/>
          </ac:spMkLst>
        </pc:spChg>
        <pc:spChg chg="add">
          <ac:chgData name="Petra Tholen - Meijer" userId="b6b3af1e-bdf2-4d24-9897-8b5299f619e2" providerId="ADAL" clId="{D5306EE2-CC82-4A03-92F2-493BC6AEB508}" dt="2020-10-21T07:36:52.884" v="35" actId="26606"/>
          <ac:spMkLst>
            <pc:docMk/>
            <pc:sldMk cId="1981935124" sldId="264"/>
            <ac:spMk id="17" creationId="{35BB14B4-EC3F-47C7-9AF3-B0E017B75C42}"/>
          </ac:spMkLst>
        </pc:spChg>
        <pc:grpChg chg="add">
          <ac:chgData name="Petra Tholen - Meijer" userId="b6b3af1e-bdf2-4d24-9897-8b5299f619e2" providerId="ADAL" clId="{D5306EE2-CC82-4A03-92F2-493BC6AEB508}" dt="2020-10-21T07:36:52.884" v="35" actId="26606"/>
          <ac:grpSpMkLst>
            <pc:docMk/>
            <pc:sldMk cId="1981935124" sldId="264"/>
            <ac:grpSpMk id="10" creationId="{B13AA5FE-3FFC-4725-9ADD-E428544EC61B}"/>
          </ac:grpSpMkLst>
        </pc:grpChg>
      </pc:sldChg>
      <pc:sldChg chg="addSp modSp mod setBg">
        <pc:chgData name="Petra Tholen - Meijer" userId="b6b3af1e-bdf2-4d24-9897-8b5299f619e2" providerId="ADAL" clId="{D5306EE2-CC82-4A03-92F2-493BC6AEB508}" dt="2020-10-21T07:37:12.830" v="39" actId="26606"/>
        <pc:sldMkLst>
          <pc:docMk/>
          <pc:sldMk cId="365629249" sldId="265"/>
        </pc:sldMkLst>
        <pc:spChg chg="mod">
          <ac:chgData name="Petra Tholen - Meijer" userId="b6b3af1e-bdf2-4d24-9897-8b5299f619e2" providerId="ADAL" clId="{D5306EE2-CC82-4A03-92F2-493BC6AEB508}" dt="2020-10-21T07:37:12.830" v="39" actId="26606"/>
          <ac:spMkLst>
            <pc:docMk/>
            <pc:sldMk cId="365629249" sldId="265"/>
            <ac:spMk id="2" creationId="{154D3BB7-596E-48F5-84B4-E23EC992C77E}"/>
          </ac:spMkLst>
        </pc:spChg>
        <pc:spChg chg="mod">
          <ac:chgData name="Petra Tholen - Meijer" userId="b6b3af1e-bdf2-4d24-9897-8b5299f619e2" providerId="ADAL" clId="{D5306EE2-CC82-4A03-92F2-493BC6AEB508}" dt="2020-10-21T07:37:12.830" v="39" actId="26606"/>
          <ac:spMkLst>
            <pc:docMk/>
            <pc:sldMk cId="365629249" sldId="265"/>
            <ac:spMk id="3" creationId="{452C06D0-5A33-4B77-97BE-8BD75B62D43D}"/>
          </ac:spMkLst>
        </pc:spChg>
        <pc:spChg chg="add">
          <ac:chgData name="Petra Tholen - Meijer" userId="b6b3af1e-bdf2-4d24-9897-8b5299f619e2" providerId="ADAL" clId="{D5306EE2-CC82-4A03-92F2-493BC6AEB508}" dt="2020-10-21T07:37:12.830" v="39" actId="26606"/>
          <ac:spMkLst>
            <pc:docMk/>
            <pc:sldMk cId="365629249" sldId="265"/>
            <ac:spMk id="8" creationId="{A7895A40-19A4-42D6-9D30-DBC1E8002635}"/>
          </ac:spMkLst>
        </pc:spChg>
        <pc:spChg chg="add">
          <ac:chgData name="Petra Tholen - Meijer" userId="b6b3af1e-bdf2-4d24-9897-8b5299f619e2" providerId="ADAL" clId="{D5306EE2-CC82-4A03-92F2-493BC6AEB508}" dt="2020-10-21T07:37:12.830" v="39" actId="26606"/>
          <ac:spMkLst>
            <pc:docMk/>
            <pc:sldMk cId="365629249" sldId="265"/>
            <ac:spMk id="10" creationId="{02F429C4-ABC9-46FC-818A-B5429CDE4A96}"/>
          </ac:spMkLst>
        </pc:spChg>
        <pc:spChg chg="add">
          <ac:chgData name="Petra Tholen - Meijer" userId="b6b3af1e-bdf2-4d24-9897-8b5299f619e2" providerId="ADAL" clId="{D5306EE2-CC82-4A03-92F2-493BC6AEB508}" dt="2020-10-21T07:37:12.830" v="39" actId="26606"/>
          <ac:spMkLst>
            <pc:docMk/>
            <pc:sldMk cId="365629249" sldId="265"/>
            <ac:spMk id="12" creationId="{2CEF98E4-3709-4952-8F42-2305CCE34FA3}"/>
          </ac:spMkLst>
        </pc:spChg>
        <pc:spChg chg="add">
          <ac:chgData name="Petra Tholen - Meijer" userId="b6b3af1e-bdf2-4d24-9897-8b5299f619e2" providerId="ADAL" clId="{D5306EE2-CC82-4A03-92F2-493BC6AEB508}" dt="2020-10-21T07:37:12.830" v="39" actId="26606"/>
          <ac:spMkLst>
            <pc:docMk/>
            <pc:sldMk cId="365629249" sldId="265"/>
            <ac:spMk id="14" creationId="{F10BCCF5-D685-47FF-B675-647EAEB72C8E}"/>
          </ac:spMkLst>
        </pc:spChg>
        <pc:spChg chg="add">
          <ac:chgData name="Petra Tholen - Meijer" userId="b6b3af1e-bdf2-4d24-9897-8b5299f619e2" providerId="ADAL" clId="{D5306EE2-CC82-4A03-92F2-493BC6AEB508}" dt="2020-10-21T07:37:12.830" v="39" actId="26606"/>
          <ac:spMkLst>
            <pc:docMk/>
            <pc:sldMk cId="365629249" sldId="265"/>
            <ac:spMk id="16" creationId="{B0EE8A42-107A-4D4C-8D56-BBAE95C7FC0D}"/>
          </ac:spMkLst>
        </pc:spChg>
      </pc:sldChg>
      <pc:sldChg chg="addSp modSp mod setBg">
        <pc:chgData name="Petra Tholen - Meijer" userId="b6b3af1e-bdf2-4d24-9897-8b5299f619e2" providerId="ADAL" clId="{D5306EE2-CC82-4A03-92F2-493BC6AEB508}" dt="2020-10-21T07:37:19.025" v="40" actId="26606"/>
        <pc:sldMkLst>
          <pc:docMk/>
          <pc:sldMk cId="75832251" sldId="266"/>
        </pc:sldMkLst>
        <pc:spChg chg="mod">
          <ac:chgData name="Petra Tholen - Meijer" userId="b6b3af1e-bdf2-4d24-9897-8b5299f619e2" providerId="ADAL" clId="{D5306EE2-CC82-4A03-92F2-493BC6AEB508}" dt="2020-10-21T07:37:19.025" v="40" actId="26606"/>
          <ac:spMkLst>
            <pc:docMk/>
            <pc:sldMk cId="75832251" sldId="266"/>
            <ac:spMk id="2" creationId="{6A65F350-B399-40C2-BB82-DA69EC497842}"/>
          </ac:spMkLst>
        </pc:spChg>
        <pc:spChg chg="mod">
          <ac:chgData name="Petra Tholen - Meijer" userId="b6b3af1e-bdf2-4d24-9897-8b5299f619e2" providerId="ADAL" clId="{D5306EE2-CC82-4A03-92F2-493BC6AEB508}" dt="2020-10-21T07:37:19.025" v="40" actId="26606"/>
          <ac:spMkLst>
            <pc:docMk/>
            <pc:sldMk cId="75832251" sldId="266"/>
            <ac:spMk id="3" creationId="{63F5451A-BD4A-427D-8F40-491F1D27AC98}"/>
          </ac:spMkLst>
        </pc:spChg>
        <pc:spChg chg="add">
          <ac:chgData name="Petra Tholen - Meijer" userId="b6b3af1e-bdf2-4d24-9897-8b5299f619e2" providerId="ADAL" clId="{D5306EE2-CC82-4A03-92F2-493BC6AEB508}" dt="2020-10-21T07:37:19.025" v="40" actId="26606"/>
          <ac:spMkLst>
            <pc:docMk/>
            <pc:sldMk cId="75832251" sldId="266"/>
            <ac:spMk id="8" creationId="{C4B24C7E-2D5E-4C4E-9CD5-D61F243C9D1B}"/>
          </ac:spMkLst>
        </pc:spChg>
        <pc:spChg chg="add">
          <ac:chgData name="Petra Tholen - Meijer" userId="b6b3af1e-bdf2-4d24-9897-8b5299f619e2" providerId="ADAL" clId="{D5306EE2-CC82-4A03-92F2-493BC6AEB508}" dt="2020-10-21T07:37:19.025" v="40" actId="26606"/>
          <ac:spMkLst>
            <pc:docMk/>
            <pc:sldMk cId="75832251" sldId="266"/>
            <ac:spMk id="15" creationId="{3C48EA58-53D6-4E4A-9BDB-087D34617836}"/>
          </ac:spMkLst>
        </pc:spChg>
        <pc:grpChg chg="add">
          <ac:chgData name="Petra Tholen - Meijer" userId="b6b3af1e-bdf2-4d24-9897-8b5299f619e2" providerId="ADAL" clId="{D5306EE2-CC82-4A03-92F2-493BC6AEB508}" dt="2020-10-21T07:37:19.025" v="40" actId="26606"/>
          <ac:grpSpMkLst>
            <pc:docMk/>
            <pc:sldMk cId="75832251" sldId="266"/>
            <ac:grpSpMk id="10" creationId="{99072643-A0EC-42FB-B66A-24C0E6FFDC96}"/>
          </ac:grpSpMkLst>
        </pc:grpChg>
      </pc:sldChg>
      <pc:sldChg chg="addSp modSp mod setBg">
        <pc:chgData name="Petra Tholen - Meijer" userId="b6b3af1e-bdf2-4d24-9897-8b5299f619e2" providerId="ADAL" clId="{D5306EE2-CC82-4A03-92F2-493BC6AEB508}" dt="2020-10-21T07:37:41.873" v="47" actId="1076"/>
        <pc:sldMkLst>
          <pc:docMk/>
          <pc:sldMk cId="1365368767" sldId="267"/>
        </pc:sldMkLst>
        <pc:spChg chg="mod">
          <ac:chgData name="Petra Tholen - Meijer" userId="b6b3af1e-bdf2-4d24-9897-8b5299f619e2" providerId="ADAL" clId="{D5306EE2-CC82-4A03-92F2-493BC6AEB508}" dt="2020-10-21T07:37:41.873" v="47" actId="1076"/>
          <ac:spMkLst>
            <pc:docMk/>
            <pc:sldMk cId="1365368767" sldId="267"/>
            <ac:spMk id="2" creationId="{7CCACFC0-6D4B-42EC-B7F0-01E15267A638}"/>
          </ac:spMkLst>
        </pc:spChg>
        <pc:spChg chg="mod">
          <ac:chgData name="Petra Tholen - Meijer" userId="b6b3af1e-bdf2-4d24-9897-8b5299f619e2" providerId="ADAL" clId="{D5306EE2-CC82-4A03-92F2-493BC6AEB508}" dt="2020-10-21T07:37:34.362" v="42" actId="255"/>
          <ac:spMkLst>
            <pc:docMk/>
            <pc:sldMk cId="1365368767" sldId="267"/>
            <ac:spMk id="3" creationId="{F39844D4-33D3-4E77-826A-2A13D405A387}"/>
          </ac:spMkLst>
        </pc:spChg>
        <pc:spChg chg="add">
          <ac:chgData name="Petra Tholen - Meijer" userId="b6b3af1e-bdf2-4d24-9897-8b5299f619e2" providerId="ADAL" clId="{D5306EE2-CC82-4A03-92F2-493BC6AEB508}" dt="2020-10-21T07:37:27.008" v="41" actId="26606"/>
          <ac:spMkLst>
            <pc:docMk/>
            <pc:sldMk cId="1365368767" sldId="267"/>
            <ac:spMk id="8" creationId="{4DA718D0-4865-4629-8134-44F68D41D574}"/>
          </ac:spMkLst>
        </pc:spChg>
        <pc:spChg chg="add">
          <ac:chgData name="Petra Tholen - Meijer" userId="b6b3af1e-bdf2-4d24-9897-8b5299f619e2" providerId="ADAL" clId="{D5306EE2-CC82-4A03-92F2-493BC6AEB508}" dt="2020-10-21T07:37:27.008" v="41" actId="26606"/>
          <ac:spMkLst>
            <pc:docMk/>
            <pc:sldMk cId="1365368767" sldId="267"/>
            <ac:spMk id="14" creationId="{CBC4F608-B4B8-48C3-9572-C0F061B1CD99}"/>
          </ac:spMkLst>
        </pc:spChg>
        <pc:grpChg chg="add">
          <ac:chgData name="Petra Tholen - Meijer" userId="b6b3af1e-bdf2-4d24-9897-8b5299f619e2" providerId="ADAL" clId="{D5306EE2-CC82-4A03-92F2-493BC6AEB508}" dt="2020-10-21T07:37:27.008" v="41" actId="26606"/>
          <ac:grpSpMkLst>
            <pc:docMk/>
            <pc:sldMk cId="1365368767" sldId="267"/>
            <ac:grpSpMk id="10" creationId="{65167ED7-6315-43AB-B1B6-C326D5FD8F84}"/>
          </ac:grpSpMkLst>
        </pc:grpChg>
      </pc:sldChg>
      <pc:sldChg chg="addSp modSp mod setBg">
        <pc:chgData name="Petra Tholen - Meijer" userId="b6b3af1e-bdf2-4d24-9897-8b5299f619e2" providerId="ADAL" clId="{D5306EE2-CC82-4A03-92F2-493BC6AEB508}" dt="2020-10-21T07:38:01.273" v="53" actId="255"/>
        <pc:sldMkLst>
          <pc:docMk/>
          <pc:sldMk cId="1685933648" sldId="268"/>
        </pc:sldMkLst>
        <pc:spChg chg="mod">
          <ac:chgData name="Petra Tholen - Meijer" userId="b6b3af1e-bdf2-4d24-9897-8b5299f619e2" providerId="ADAL" clId="{D5306EE2-CC82-4A03-92F2-493BC6AEB508}" dt="2020-10-21T07:37:45.513" v="48" actId="26606"/>
          <ac:spMkLst>
            <pc:docMk/>
            <pc:sldMk cId="1685933648" sldId="268"/>
            <ac:spMk id="2" creationId="{0C395F03-AAD8-4EB5-9AC7-7ABA4D56C300}"/>
          </ac:spMkLst>
        </pc:spChg>
        <pc:spChg chg="mod">
          <ac:chgData name="Petra Tholen - Meijer" userId="b6b3af1e-bdf2-4d24-9897-8b5299f619e2" providerId="ADAL" clId="{D5306EE2-CC82-4A03-92F2-493BC6AEB508}" dt="2020-10-21T07:38:01.273" v="53" actId="255"/>
          <ac:spMkLst>
            <pc:docMk/>
            <pc:sldMk cId="1685933648" sldId="268"/>
            <ac:spMk id="3" creationId="{E9082AD1-6352-4853-BF5D-88B5542F5364}"/>
          </ac:spMkLst>
        </pc:spChg>
        <pc:spChg chg="add">
          <ac:chgData name="Petra Tholen - Meijer" userId="b6b3af1e-bdf2-4d24-9897-8b5299f619e2" providerId="ADAL" clId="{D5306EE2-CC82-4A03-92F2-493BC6AEB508}" dt="2020-10-21T07:37:45.513" v="48" actId="26606"/>
          <ac:spMkLst>
            <pc:docMk/>
            <pc:sldMk cId="1685933648" sldId="268"/>
            <ac:spMk id="8" creationId="{0E42565C-E3CC-4EF0-8093-88FCC788A3C2}"/>
          </ac:spMkLst>
        </pc:spChg>
        <pc:spChg chg="add">
          <ac:chgData name="Petra Tholen - Meijer" userId="b6b3af1e-bdf2-4d24-9897-8b5299f619e2" providerId="ADAL" clId="{D5306EE2-CC82-4A03-92F2-493BC6AEB508}" dt="2020-10-21T07:37:45.513" v="48" actId="26606"/>
          <ac:spMkLst>
            <pc:docMk/>
            <pc:sldMk cId="1685933648" sldId="268"/>
            <ac:spMk id="10" creationId="{02F429C4-ABC9-46FC-818A-B5429CDE4A96}"/>
          </ac:spMkLst>
        </pc:spChg>
        <pc:spChg chg="add">
          <ac:chgData name="Petra Tholen - Meijer" userId="b6b3af1e-bdf2-4d24-9897-8b5299f619e2" providerId="ADAL" clId="{D5306EE2-CC82-4A03-92F2-493BC6AEB508}" dt="2020-10-21T07:37:45.513" v="48" actId="26606"/>
          <ac:spMkLst>
            <pc:docMk/>
            <pc:sldMk cId="1685933648" sldId="268"/>
            <ac:spMk id="12" creationId="{2CEF98E4-3709-4952-8F42-2305CCE34FA3}"/>
          </ac:spMkLst>
        </pc:spChg>
        <pc:spChg chg="add">
          <ac:chgData name="Petra Tholen - Meijer" userId="b6b3af1e-bdf2-4d24-9897-8b5299f619e2" providerId="ADAL" clId="{D5306EE2-CC82-4A03-92F2-493BC6AEB508}" dt="2020-10-21T07:37:45.513" v="48" actId="26606"/>
          <ac:spMkLst>
            <pc:docMk/>
            <pc:sldMk cId="1685933648" sldId="268"/>
            <ac:spMk id="14" creationId="{F10BCCF5-D685-47FF-B675-647EAEB72C8E}"/>
          </ac:spMkLst>
        </pc:spChg>
        <pc:spChg chg="add">
          <ac:chgData name="Petra Tholen - Meijer" userId="b6b3af1e-bdf2-4d24-9897-8b5299f619e2" providerId="ADAL" clId="{D5306EE2-CC82-4A03-92F2-493BC6AEB508}" dt="2020-10-21T07:37:45.513" v="48" actId="26606"/>
          <ac:spMkLst>
            <pc:docMk/>
            <pc:sldMk cId="1685933648" sldId="268"/>
            <ac:spMk id="16" creationId="{B0EE8A42-107A-4D4C-8D56-BBAE95C7FC0D}"/>
          </ac:spMkLst>
        </pc:spChg>
      </pc:sldChg>
    </pc:docChg>
  </pc:docChgLst>
  <pc:docChgLst>
    <pc:chgData name="Petra Tholen - Meijer" userId="b6b3af1e-bdf2-4d24-9897-8b5299f619e2" providerId="ADAL" clId="{6368A8B5-CD28-4C91-8E52-1BD7F3BA9F72}"/>
    <pc:docChg chg="modSld">
      <pc:chgData name="Petra Tholen - Meijer" userId="b6b3af1e-bdf2-4d24-9897-8b5299f619e2" providerId="ADAL" clId="{6368A8B5-CD28-4C91-8E52-1BD7F3BA9F72}" dt="2020-11-19T07:57:57.230" v="38" actId="20577"/>
      <pc:docMkLst>
        <pc:docMk/>
      </pc:docMkLst>
      <pc:sldChg chg="modSp">
        <pc:chgData name="Petra Tholen - Meijer" userId="b6b3af1e-bdf2-4d24-9897-8b5299f619e2" providerId="ADAL" clId="{6368A8B5-CD28-4C91-8E52-1BD7F3BA9F72}" dt="2020-11-19T07:57:34.430" v="30" actId="20577"/>
        <pc:sldMkLst>
          <pc:docMk/>
          <pc:sldMk cId="2848072255" sldId="257"/>
        </pc:sldMkLst>
        <pc:spChg chg="mod">
          <ac:chgData name="Petra Tholen - Meijer" userId="b6b3af1e-bdf2-4d24-9897-8b5299f619e2" providerId="ADAL" clId="{6368A8B5-CD28-4C91-8E52-1BD7F3BA9F72}" dt="2020-11-19T07:57:34.430" v="30" actId="20577"/>
          <ac:spMkLst>
            <pc:docMk/>
            <pc:sldMk cId="2848072255" sldId="257"/>
            <ac:spMk id="3" creationId="{105E5F72-A4EF-4ACF-82F6-2C35C331B057}"/>
          </ac:spMkLst>
        </pc:spChg>
      </pc:sldChg>
      <pc:sldChg chg="modSp">
        <pc:chgData name="Petra Tholen - Meijer" userId="b6b3af1e-bdf2-4d24-9897-8b5299f619e2" providerId="ADAL" clId="{6368A8B5-CD28-4C91-8E52-1BD7F3BA9F72}" dt="2020-11-19T07:57:39.237" v="32" actId="20577"/>
        <pc:sldMkLst>
          <pc:docMk/>
          <pc:sldMk cId="3660101463" sldId="258"/>
        </pc:sldMkLst>
        <pc:spChg chg="mod">
          <ac:chgData name="Petra Tholen - Meijer" userId="b6b3af1e-bdf2-4d24-9897-8b5299f619e2" providerId="ADAL" clId="{6368A8B5-CD28-4C91-8E52-1BD7F3BA9F72}" dt="2020-11-19T07:57:39.237" v="32" actId="20577"/>
          <ac:spMkLst>
            <pc:docMk/>
            <pc:sldMk cId="3660101463" sldId="258"/>
            <ac:spMk id="3" creationId="{754D11A6-4CB9-440F-9909-7F16840FA468}"/>
          </ac:spMkLst>
        </pc:spChg>
      </pc:sldChg>
      <pc:sldChg chg="modSp">
        <pc:chgData name="Petra Tholen - Meijer" userId="b6b3af1e-bdf2-4d24-9897-8b5299f619e2" providerId="ADAL" clId="{6368A8B5-CD28-4C91-8E52-1BD7F3BA9F72}" dt="2020-11-19T07:57:43.529" v="34" actId="20577"/>
        <pc:sldMkLst>
          <pc:docMk/>
          <pc:sldMk cId="4268171066" sldId="259"/>
        </pc:sldMkLst>
        <pc:spChg chg="mod">
          <ac:chgData name="Petra Tholen - Meijer" userId="b6b3af1e-bdf2-4d24-9897-8b5299f619e2" providerId="ADAL" clId="{6368A8B5-CD28-4C91-8E52-1BD7F3BA9F72}" dt="2020-11-19T07:57:43.529" v="34" actId="20577"/>
          <ac:spMkLst>
            <pc:docMk/>
            <pc:sldMk cId="4268171066" sldId="259"/>
            <ac:spMk id="3" creationId="{48D8405C-3221-47A5-BC4D-5184DAD807E7}"/>
          </ac:spMkLst>
        </pc:spChg>
      </pc:sldChg>
      <pc:sldChg chg="modSp">
        <pc:chgData name="Petra Tholen - Meijer" userId="b6b3af1e-bdf2-4d24-9897-8b5299f619e2" providerId="ADAL" clId="{6368A8B5-CD28-4C91-8E52-1BD7F3BA9F72}" dt="2020-11-19T07:57:48.358" v="36" actId="20577"/>
        <pc:sldMkLst>
          <pc:docMk/>
          <pc:sldMk cId="2921600180" sldId="260"/>
        </pc:sldMkLst>
        <pc:spChg chg="mod">
          <ac:chgData name="Petra Tholen - Meijer" userId="b6b3af1e-bdf2-4d24-9897-8b5299f619e2" providerId="ADAL" clId="{6368A8B5-CD28-4C91-8E52-1BD7F3BA9F72}" dt="2020-11-19T07:57:48.358" v="36" actId="20577"/>
          <ac:spMkLst>
            <pc:docMk/>
            <pc:sldMk cId="2921600180" sldId="260"/>
            <ac:spMk id="3" creationId="{C5CCBA8C-78DA-4BF3-9BBB-46805228630F}"/>
          </ac:spMkLst>
        </pc:spChg>
      </pc:sldChg>
      <pc:sldChg chg="modSp">
        <pc:chgData name="Petra Tholen - Meijer" userId="b6b3af1e-bdf2-4d24-9897-8b5299f619e2" providerId="ADAL" clId="{6368A8B5-CD28-4C91-8E52-1BD7F3BA9F72}" dt="2020-11-19T07:57:57.230" v="38" actId="20577"/>
        <pc:sldMkLst>
          <pc:docMk/>
          <pc:sldMk cId="2934424944" sldId="262"/>
        </pc:sldMkLst>
        <pc:spChg chg="mod">
          <ac:chgData name="Petra Tholen - Meijer" userId="b6b3af1e-bdf2-4d24-9897-8b5299f619e2" providerId="ADAL" clId="{6368A8B5-CD28-4C91-8E52-1BD7F3BA9F72}" dt="2020-11-19T07:57:57.230" v="38" actId="20577"/>
          <ac:spMkLst>
            <pc:docMk/>
            <pc:sldMk cId="2934424944" sldId="262"/>
            <ac:spMk id="3" creationId="{593B3B0F-C8D1-46C2-A3B3-872D094DC128}"/>
          </ac:spMkLst>
        </pc:spChg>
      </pc:sldChg>
      <pc:sldChg chg="modSp">
        <pc:chgData name="Petra Tholen - Meijer" userId="b6b3af1e-bdf2-4d24-9897-8b5299f619e2" providerId="ADAL" clId="{6368A8B5-CD28-4C91-8E52-1BD7F3BA9F72}" dt="2020-11-19T07:56:33.304" v="20" actId="20577"/>
        <pc:sldMkLst>
          <pc:docMk/>
          <pc:sldMk cId="1097483448" sldId="263"/>
        </pc:sldMkLst>
        <pc:spChg chg="mod">
          <ac:chgData name="Petra Tholen - Meijer" userId="b6b3af1e-bdf2-4d24-9897-8b5299f619e2" providerId="ADAL" clId="{6368A8B5-CD28-4C91-8E52-1BD7F3BA9F72}" dt="2020-11-19T07:56:33.304" v="20" actId="20577"/>
          <ac:spMkLst>
            <pc:docMk/>
            <pc:sldMk cId="1097483448" sldId="263"/>
            <ac:spMk id="3" creationId="{245B8EAC-8B8C-46BD-9D2A-A0067515C73B}"/>
          </ac:spMkLst>
        </pc:spChg>
      </pc:sldChg>
      <pc:sldChg chg="modSp">
        <pc:chgData name="Petra Tholen - Meijer" userId="b6b3af1e-bdf2-4d24-9897-8b5299f619e2" providerId="ADAL" clId="{6368A8B5-CD28-4C91-8E52-1BD7F3BA9F72}" dt="2020-11-19T07:56:56.339" v="22" actId="20577"/>
        <pc:sldMkLst>
          <pc:docMk/>
          <pc:sldMk cId="1981935124" sldId="264"/>
        </pc:sldMkLst>
        <pc:spChg chg="mod">
          <ac:chgData name="Petra Tholen - Meijer" userId="b6b3af1e-bdf2-4d24-9897-8b5299f619e2" providerId="ADAL" clId="{6368A8B5-CD28-4C91-8E52-1BD7F3BA9F72}" dt="2020-11-19T07:56:56.339" v="22" actId="20577"/>
          <ac:spMkLst>
            <pc:docMk/>
            <pc:sldMk cId="1981935124" sldId="264"/>
            <ac:spMk id="3" creationId="{FC0D389B-AF81-459B-A60B-D1F187926513}"/>
          </ac:spMkLst>
        </pc:spChg>
      </pc:sldChg>
      <pc:sldChg chg="modSp">
        <pc:chgData name="Petra Tholen - Meijer" userId="b6b3af1e-bdf2-4d24-9897-8b5299f619e2" providerId="ADAL" clId="{6368A8B5-CD28-4C91-8E52-1BD7F3BA9F72}" dt="2020-11-19T07:57:08.252" v="24" actId="20577"/>
        <pc:sldMkLst>
          <pc:docMk/>
          <pc:sldMk cId="75832251" sldId="266"/>
        </pc:sldMkLst>
        <pc:spChg chg="mod">
          <ac:chgData name="Petra Tholen - Meijer" userId="b6b3af1e-bdf2-4d24-9897-8b5299f619e2" providerId="ADAL" clId="{6368A8B5-CD28-4C91-8E52-1BD7F3BA9F72}" dt="2020-11-19T07:57:08.252" v="24" actId="20577"/>
          <ac:spMkLst>
            <pc:docMk/>
            <pc:sldMk cId="75832251" sldId="266"/>
            <ac:spMk id="3" creationId="{63F5451A-BD4A-427D-8F40-491F1D27AC98}"/>
          </ac:spMkLst>
        </pc:spChg>
      </pc:sldChg>
      <pc:sldChg chg="modSp">
        <pc:chgData name="Petra Tholen - Meijer" userId="b6b3af1e-bdf2-4d24-9897-8b5299f619e2" providerId="ADAL" clId="{6368A8B5-CD28-4C91-8E52-1BD7F3BA9F72}" dt="2020-11-19T07:57:14.952" v="26" actId="20577"/>
        <pc:sldMkLst>
          <pc:docMk/>
          <pc:sldMk cId="1365368767" sldId="267"/>
        </pc:sldMkLst>
        <pc:spChg chg="mod">
          <ac:chgData name="Petra Tholen - Meijer" userId="b6b3af1e-bdf2-4d24-9897-8b5299f619e2" providerId="ADAL" clId="{6368A8B5-CD28-4C91-8E52-1BD7F3BA9F72}" dt="2020-11-19T07:57:14.952" v="26" actId="20577"/>
          <ac:spMkLst>
            <pc:docMk/>
            <pc:sldMk cId="1365368767" sldId="267"/>
            <ac:spMk id="3" creationId="{F39844D4-33D3-4E77-826A-2A13D405A387}"/>
          </ac:spMkLst>
        </pc:spChg>
      </pc:sldChg>
      <pc:sldChg chg="modSp">
        <pc:chgData name="Petra Tholen - Meijer" userId="b6b3af1e-bdf2-4d24-9897-8b5299f619e2" providerId="ADAL" clId="{6368A8B5-CD28-4C91-8E52-1BD7F3BA9F72}" dt="2020-11-19T07:57:28.145" v="28" actId="20577"/>
        <pc:sldMkLst>
          <pc:docMk/>
          <pc:sldMk cId="1685933648" sldId="268"/>
        </pc:sldMkLst>
        <pc:spChg chg="mod">
          <ac:chgData name="Petra Tholen - Meijer" userId="b6b3af1e-bdf2-4d24-9897-8b5299f619e2" providerId="ADAL" clId="{6368A8B5-CD28-4C91-8E52-1BD7F3BA9F72}" dt="2020-11-19T07:57:28.145" v="28" actId="20577"/>
          <ac:spMkLst>
            <pc:docMk/>
            <pc:sldMk cId="1685933648" sldId="268"/>
            <ac:spMk id="3" creationId="{E9082AD1-6352-4853-BF5D-88B5542F536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E874B846-8753-4147-BF05-AEE37BD4DA28}" type="datetimeFigureOut">
              <a:rPr lang="nl-NL" smtClean="0"/>
              <a:t>19-11-2020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853589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74B846-8753-4147-BF05-AEE37BD4DA28}" type="datetimeFigureOut">
              <a:rPr lang="nl-NL" smtClean="0"/>
              <a:t>19-11-2020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78831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74B846-8753-4147-BF05-AEE37BD4DA28}" type="datetimeFigureOut">
              <a:rPr lang="nl-NL" smtClean="0"/>
              <a:t>19-11-2020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134626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74B846-8753-4147-BF05-AEE37BD4DA28}" type="datetimeFigureOut">
              <a:rPr lang="nl-NL" smtClean="0"/>
              <a:t>19-11-2020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282372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E874B846-8753-4147-BF05-AEE37BD4DA28}" type="datetimeFigureOut">
              <a:rPr lang="nl-NL" smtClean="0"/>
              <a:t>19-11-2020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425384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874B846-8753-4147-BF05-AEE37BD4DA28}" type="datetimeFigureOut">
              <a:rPr lang="nl-NL" smtClean="0"/>
              <a:t>19-11-2020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3864996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874B846-8753-4147-BF05-AEE37BD4DA28}" type="datetimeFigureOut">
              <a:rPr lang="nl-NL" smtClean="0"/>
              <a:t>19-11-2020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2067289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874B846-8753-4147-BF05-AEE37BD4DA28}" type="datetimeFigureOut">
              <a:rPr lang="nl-NL" smtClean="0"/>
              <a:t>19-11-2020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275747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4B846-8753-4147-BF05-AEE37BD4DA28}" type="datetimeFigureOut">
              <a:rPr lang="nl-NL" smtClean="0"/>
              <a:t>19-11-2020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623307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874B846-8753-4147-BF05-AEE37BD4DA28}" type="datetimeFigureOut">
              <a:rPr lang="nl-NL" smtClean="0"/>
              <a:t>19-11-2020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317272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874B846-8753-4147-BF05-AEE37BD4DA28}" type="datetimeFigureOut">
              <a:rPr lang="nl-NL" smtClean="0"/>
              <a:t>19-11-2020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292BA055-D8BF-4481-B801-6692C281C3A5}" type="slidenum">
              <a:rPr lang="nl-NL" smtClean="0"/>
              <a:t>‹nr.›</a:t>
            </a:fld>
            <a:endParaRPr lang="nl-NL"/>
          </a:p>
        </p:txBody>
      </p:sp>
    </p:spTree>
    <p:extLst>
      <p:ext uri="{BB962C8B-B14F-4D97-AF65-F5344CB8AC3E}">
        <p14:creationId xmlns:p14="http://schemas.microsoft.com/office/powerpoint/2010/main" val="3598640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4B846-8753-4147-BF05-AEE37BD4DA28}" type="datetimeFigureOut">
              <a:rPr lang="nl-NL" smtClean="0"/>
              <a:t>19-11-2020</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BA055-D8BF-4481-B801-6692C281C3A5}" type="slidenum">
              <a:rPr lang="nl-NL" smtClean="0"/>
              <a:t>‹nr.›</a:t>
            </a:fld>
            <a:endParaRPr lang="nl-NL"/>
          </a:p>
        </p:txBody>
      </p:sp>
    </p:spTree>
    <p:extLst>
      <p:ext uri="{BB962C8B-B14F-4D97-AF65-F5344CB8AC3E}">
        <p14:creationId xmlns:p14="http://schemas.microsoft.com/office/powerpoint/2010/main" val="34384410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3A344C4-A00C-4B70-8F93-D94F7846A6FC}"/>
              </a:ext>
            </a:extLst>
          </p:cNvPr>
          <p:cNvSpPr>
            <a:spLocks noGrp="1"/>
          </p:cNvSpPr>
          <p:nvPr>
            <p:ph type="ctrTitle"/>
          </p:nvPr>
        </p:nvSpPr>
        <p:spPr>
          <a:xfrm>
            <a:off x="987689" y="3071183"/>
            <a:ext cx="9910296" cy="2590027"/>
          </a:xfrm>
        </p:spPr>
        <p:txBody>
          <a:bodyPr anchor="t">
            <a:normAutofit/>
          </a:bodyPr>
          <a:lstStyle/>
          <a:p>
            <a:pPr algn="l"/>
            <a:r>
              <a:rPr lang="nl-NL" sz="8000"/>
              <a:t>Vaginaal bloedverlies</a:t>
            </a:r>
          </a:p>
        </p:txBody>
      </p:sp>
      <p:sp>
        <p:nvSpPr>
          <p:cNvPr id="3" name="Ondertitel 2">
            <a:extLst>
              <a:ext uri="{FF2B5EF4-FFF2-40B4-BE49-F238E27FC236}">
                <a16:creationId xmlns:a16="http://schemas.microsoft.com/office/drawing/2014/main" id="{D4974EF6-638C-438D-ACFA-2789B7CF7F1D}"/>
              </a:ext>
            </a:extLst>
          </p:cNvPr>
          <p:cNvSpPr>
            <a:spLocks noGrp="1"/>
          </p:cNvSpPr>
          <p:nvPr>
            <p:ph type="subTitle" idx="1"/>
          </p:nvPr>
        </p:nvSpPr>
        <p:spPr>
          <a:xfrm>
            <a:off x="987688" y="1553518"/>
            <a:ext cx="9910295" cy="1281733"/>
          </a:xfrm>
        </p:spPr>
        <p:txBody>
          <a:bodyPr anchor="b">
            <a:normAutofit/>
          </a:bodyPr>
          <a:lstStyle/>
          <a:p>
            <a:pPr algn="l"/>
            <a:endParaRPr lang="nl-NL"/>
          </a:p>
        </p:txBody>
      </p:sp>
      <p:sp>
        <p:nvSpPr>
          <p:cNvPr id="32" name="Rectangle 31">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1809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54D3BB7-596E-48F5-84B4-E23EC992C77E}"/>
              </a:ext>
            </a:extLst>
          </p:cNvPr>
          <p:cNvSpPr>
            <a:spLocks noGrp="1"/>
          </p:cNvSpPr>
          <p:nvPr>
            <p:ph type="ctrTitle"/>
          </p:nvPr>
        </p:nvSpPr>
        <p:spPr>
          <a:xfrm>
            <a:off x="987689" y="3071183"/>
            <a:ext cx="9910296" cy="2590027"/>
          </a:xfrm>
        </p:spPr>
        <p:txBody>
          <a:bodyPr anchor="t">
            <a:normAutofit/>
          </a:bodyPr>
          <a:lstStyle/>
          <a:p>
            <a:pPr algn="l"/>
            <a:r>
              <a:rPr lang="nl-NL" sz="5000"/>
              <a:t>Vaginaal bloedverlies na de zestiende week van de zwangerschap</a:t>
            </a:r>
            <a:br>
              <a:rPr lang="nl-NL" sz="5000" b="1"/>
            </a:br>
            <a:endParaRPr lang="nl-NL" sz="5000"/>
          </a:p>
        </p:txBody>
      </p:sp>
      <p:sp>
        <p:nvSpPr>
          <p:cNvPr id="3" name="Ondertitel 2">
            <a:extLst>
              <a:ext uri="{FF2B5EF4-FFF2-40B4-BE49-F238E27FC236}">
                <a16:creationId xmlns:a16="http://schemas.microsoft.com/office/drawing/2014/main" id="{452C06D0-5A33-4B77-97BE-8BD75B62D43D}"/>
              </a:ext>
            </a:extLst>
          </p:cNvPr>
          <p:cNvSpPr>
            <a:spLocks noGrp="1"/>
          </p:cNvSpPr>
          <p:nvPr>
            <p:ph type="subTitle" idx="1"/>
          </p:nvPr>
        </p:nvSpPr>
        <p:spPr>
          <a:xfrm>
            <a:off x="987688" y="1553518"/>
            <a:ext cx="9910295" cy="1281733"/>
          </a:xfrm>
        </p:spPr>
        <p:txBody>
          <a:bodyPr anchor="b">
            <a:normAutofit/>
          </a:bodyPr>
          <a:lstStyle/>
          <a:p>
            <a:pPr algn="l"/>
            <a:endParaRPr lang="nl-NL"/>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62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4B24C7E-2D5E-4C4E-9CD5-D61F243C9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9072643-A0EC-42FB-B66A-24C0E6FFDC9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 y="1846371"/>
            <a:ext cx="12048829" cy="3165257"/>
            <a:chOff x="143163" y="5763486"/>
            <a:chExt cx="12048829"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45065" y="5763486"/>
              <a:ext cx="11546927"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FB1B595-4E0E-4913-822E-EB9B401637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434108" y="5763486"/>
              <a:ext cx="1" cy="739555"/>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3C48EA58-53D6-4E4A-9BDB-087D34617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752" y="389517"/>
            <a:ext cx="6686629" cy="60586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A65F350-B399-40C2-BB82-DA69EC497842}"/>
              </a:ext>
            </a:extLst>
          </p:cNvPr>
          <p:cNvSpPr>
            <a:spLocks noGrp="1"/>
          </p:cNvSpPr>
          <p:nvPr>
            <p:ph type="ctrTitle"/>
          </p:nvPr>
        </p:nvSpPr>
        <p:spPr>
          <a:xfrm>
            <a:off x="955964" y="968432"/>
            <a:ext cx="5597236" cy="4921136"/>
          </a:xfrm>
        </p:spPr>
        <p:txBody>
          <a:bodyPr anchor="ctr">
            <a:normAutofit/>
          </a:bodyPr>
          <a:lstStyle/>
          <a:p>
            <a:pPr algn="l"/>
            <a:r>
              <a:rPr lang="nl-NL" dirty="0"/>
              <a:t>Tekenen — partus</a:t>
            </a:r>
            <a:endParaRPr lang="nl-NL"/>
          </a:p>
        </p:txBody>
      </p:sp>
      <p:sp>
        <p:nvSpPr>
          <p:cNvPr id="3" name="Ondertitel 2">
            <a:extLst>
              <a:ext uri="{FF2B5EF4-FFF2-40B4-BE49-F238E27FC236}">
                <a16:creationId xmlns:a16="http://schemas.microsoft.com/office/drawing/2014/main" id="{63F5451A-BD4A-427D-8F40-491F1D27AC98}"/>
              </a:ext>
            </a:extLst>
          </p:cNvPr>
          <p:cNvSpPr>
            <a:spLocks noGrp="1"/>
          </p:cNvSpPr>
          <p:nvPr>
            <p:ph type="subTitle" idx="1"/>
          </p:nvPr>
        </p:nvSpPr>
        <p:spPr>
          <a:xfrm>
            <a:off x="7526275" y="2366751"/>
            <a:ext cx="3618381" cy="2124496"/>
          </a:xfrm>
        </p:spPr>
        <p:txBody>
          <a:bodyPr anchor="ctr">
            <a:normAutofit/>
          </a:bodyPr>
          <a:lstStyle/>
          <a:p>
            <a:pPr algn="l"/>
            <a:r>
              <a:rPr lang="nl-NL" sz="2800" dirty="0"/>
              <a:t>Bij het op gang komen van de bevalling verliest een vrouw soms een beetje bloed met slijm</a:t>
            </a:r>
          </a:p>
        </p:txBody>
      </p:sp>
    </p:spTree>
    <p:extLst>
      <p:ext uri="{BB962C8B-B14F-4D97-AF65-F5344CB8AC3E}">
        <p14:creationId xmlns:p14="http://schemas.microsoft.com/office/powerpoint/2010/main" val="75832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CCACFC0-6D4B-42EC-B7F0-01E15267A638}"/>
              </a:ext>
            </a:extLst>
          </p:cNvPr>
          <p:cNvSpPr>
            <a:spLocks noGrp="1"/>
          </p:cNvSpPr>
          <p:nvPr>
            <p:ph type="title"/>
          </p:nvPr>
        </p:nvSpPr>
        <p:spPr>
          <a:xfrm>
            <a:off x="1347313" y="473829"/>
            <a:ext cx="9849751" cy="1032387"/>
          </a:xfrm>
        </p:spPr>
        <p:txBody>
          <a:bodyPr anchor="b">
            <a:normAutofit/>
          </a:bodyPr>
          <a:lstStyle/>
          <a:p>
            <a:r>
              <a:rPr lang="nl-NL" sz="5400" dirty="0"/>
              <a:t>Placenta </a:t>
            </a:r>
            <a:r>
              <a:rPr lang="nl-NL" sz="5400" dirty="0" err="1"/>
              <a:t>praevia</a:t>
            </a:r>
            <a:endParaRPr lang="nl-NL" sz="5400" dirty="0"/>
          </a:p>
        </p:txBody>
      </p:sp>
      <p:sp>
        <p:nvSpPr>
          <p:cNvPr id="3" name="Tijdelijke aanduiding voor inhoud 2">
            <a:extLst>
              <a:ext uri="{FF2B5EF4-FFF2-40B4-BE49-F238E27FC236}">
                <a16:creationId xmlns:a16="http://schemas.microsoft.com/office/drawing/2014/main" id="{F39844D4-33D3-4E77-826A-2A13D405A387}"/>
              </a:ext>
            </a:extLst>
          </p:cNvPr>
          <p:cNvSpPr>
            <a:spLocks noGrp="1"/>
          </p:cNvSpPr>
          <p:nvPr>
            <p:ph idx="1"/>
          </p:nvPr>
        </p:nvSpPr>
        <p:spPr>
          <a:xfrm>
            <a:off x="1289304" y="2902913"/>
            <a:ext cx="9849751" cy="3032168"/>
          </a:xfrm>
        </p:spPr>
        <p:txBody>
          <a:bodyPr anchor="ctr">
            <a:noAutofit/>
          </a:bodyPr>
          <a:lstStyle/>
          <a:p>
            <a:pPr marL="0" indent="0">
              <a:buNone/>
            </a:pPr>
            <a:r>
              <a:rPr lang="nl-NL" dirty="0"/>
              <a:t>De bevruchte eicel nestelt zich vlak bij de baarmoedermond. Daardoor komt de placenta voor de baarmoedermond te liggen. Een deel kan later in de zwangerschap gemakkelijk losscheuren en gaan bloeden. Dit geeft pijnloos bloedverlies. Het bloedverlies kan zeer sterk zijn en de vrouw kan in shock raken. Via de placenta kan ook de baby bloed verliezen. De vrouw moet direct platliggen. Als een placenta </a:t>
            </a:r>
            <a:r>
              <a:rPr lang="nl-NL" dirty="0" err="1"/>
              <a:t>praevia</a:t>
            </a:r>
            <a:r>
              <a:rPr lang="nl-NL" dirty="0"/>
              <a:t> wordt vermoed, moet patiënte met spoed worden verwezen voor echoscopie en bewaking van de baby. Bij een volledige placenta </a:t>
            </a:r>
            <a:r>
              <a:rPr lang="nl-NL" dirty="0" err="1"/>
              <a:t>praevia</a:t>
            </a:r>
            <a:r>
              <a:rPr lang="nl-NL" dirty="0"/>
              <a:t> moet de baby zo snel mogelijk via een keizersnede worden gehaald</a:t>
            </a:r>
          </a:p>
        </p:txBody>
      </p:sp>
    </p:spTree>
    <p:extLst>
      <p:ext uri="{BB962C8B-B14F-4D97-AF65-F5344CB8AC3E}">
        <p14:creationId xmlns:p14="http://schemas.microsoft.com/office/powerpoint/2010/main" val="1365368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C395F03-AAD8-4EB5-9AC7-7ABA4D56C300}"/>
              </a:ext>
            </a:extLst>
          </p:cNvPr>
          <p:cNvSpPr>
            <a:spLocks noGrp="1"/>
          </p:cNvSpPr>
          <p:nvPr>
            <p:ph type="ctrTitle"/>
          </p:nvPr>
        </p:nvSpPr>
        <p:spPr>
          <a:xfrm>
            <a:off x="879620" y="1471351"/>
            <a:ext cx="7108911" cy="4016621"/>
          </a:xfrm>
        </p:spPr>
        <p:txBody>
          <a:bodyPr anchor="ctr">
            <a:normAutofit/>
          </a:bodyPr>
          <a:lstStyle/>
          <a:p>
            <a:pPr algn="l"/>
            <a:r>
              <a:rPr lang="nl-NL" sz="6600"/>
              <a:t>Solutio placentae</a:t>
            </a:r>
          </a:p>
        </p:txBody>
      </p:sp>
      <p:sp>
        <p:nvSpPr>
          <p:cNvPr id="3" name="Ondertitel 2">
            <a:extLst>
              <a:ext uri="{FF2B5EF4-FFF2-40B4-BE49-F238E27FC236}">
                <a16:creationId xmlns:a16="http://schemas.microsoft.com/office/drawing/2014/main" id="{E9082AD1-6352-4853-BF5D-88B5542F5364}"/>
              </a:ext>
            </a:extLst>
          </p:cNvPr>
          <p:cNvSpPr>
            <a:spLocks noGrp="1"/>
          </p:cNvSpPr>
          <p:nvPr>
            <p:ph type="subTitle" idx="1"/>
          </p:nvPr>
        </p:nvSpPr>
        <p:spPr>
          <a:xfrm>
            <a:off x="8415261" y="1927122"/>
            <a:ext cx="3619422" cy="3727710"/>
          </a:xfrm>
        </p:spPr>
        <p:txBody>
          <a:bodyPr anchor="ctr">
            <a:noAutofit/>
          </a:bodyPr>
          <a:lstStyle/>
          <a:p>
            <a:pPr algn="l"/>
            <a:r>
              <a:rPr lang="nl-NL" sz="2800" dirty="0"/>
              <a:t>Voortijdige loslating van een normaal gelegen placenta. Doorgaans in het derde trimester. Verschijnselen zijn buikpijn, soms ook rugpijn en vaginaal bloedverlies. De vrouw kan in shock raken. Meestal overlijdt het kind.</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593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A5D4C70-7874-4EBB-A73F-EF01CF6B5C91}"/>
              </a:ext>
            </a:extLst>
          </p:cNvPr>
          <p:cNvSpPr>
            <a:spLocks noGrp="1"/>
          </p:cNvSpPr>
          <p:nvPr>
            <p:ph type="ctrTitle"/>
          </p:nvPr>
        </p:nvSpPr>
        <p:spPr>
          <a:xfrm>
            <a:off x="1078828" y="1147158"/>
            <a:ext cx="6038470" cy="4713316"/>
          </a:xfrm>
        </p:spPr>
        <p:txBody>
          <a:bodyPr anchor="ctr">
            <a:normAutofit/>
          </a:bodyPr>
          <a:lstStyle/>
          <a:p>
            <a:pPr algn="l"/>
            <a:r>
              <a:rPr lang="nl-NL" dirty="0"/>
              <a:t>Menstruatie</a:t>
            </a:r>
            <a:endParaRPr lang="nl-NL"/>
          </a:p>
        </p:txBody>
      </p:sp>
      <p:grpSp>
        <p:nvGrpSpPr>
          <p:cNvPr id="10"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105E5F72-A4EF-4ACF-82F6-2C35C331B057}"/>
              </a:ext>
            </a:extLst>
          </p:cNvPr>
          <p:cNvSpPr>
            <a:spLocks noGrp="1"/>
          </p:cNvSpPr>
          <p:nvPr>
            <p:ph type="subTitle" idx="1"/>
          </p:nvPr>
        </p:nvSpPr>
        <p:spPr>
          <a:xfrm>
            <a:off x="8030590" y="1687486"/>
            <a:ext cx="3300156" cy="3636818"/>
          </a:xfrm>
        </p:spPr>
        <p:txBody>
          <a:bodyPr anchor="ctr">
            <a:normAutofit/>
          </a:bodyPr>
          <a:lstStyle/>
          <a:p>
            <a:pPr algn="l"/>
            <a:r>
              <a:rPr lang="nl-NL" dirty="0"/>
              <a:t>Als de menstruatie lange tijd is uitgebleven, bijvoorbeeld in de overgang, wordt het bloedverlies soms niet als menstruatie herkend.</a:t>
            </a:r>
          </a:p>
        </p:txBody>
      </p:sp>
    </p:spTree>
    <p:extLst>
      <p:ext uri="{BB962C8B-B14F-4D97-AF65-F5344CB8AC3E}">
        <p14:creationId xmlns:p14="http://schemas.microsoft.com/office/powerpoint/2010/main" val="284807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C4B24C7E-2D5E-4C4E-9CD5-D61F243C9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9">
            <a:extLst>
              <a:ext uri="{FF2B5EF4-FFF2-40B4-BE49-F238E27FC236}">
                <a16:creationId xmlns:a16="http://schemas.microsoft.com/office/drawing/2014/main" id="{99072643-A0EC-42FB-B66A-24C0E6FFDC9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 y="1846371"/>
            <a:ext cx="12048829" cy="3165257"/>
            <a:chOff x="143163" y="5763486"/>
            <a:chExt cx="12048829" cy="739555"/>
          </a:xfrm>
        </p:grpSpPr>
        <p:sp>
          <p:nvSpPr>
            <p:cNvPr id="2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45065" y="5763486"/>
              <a:ext cx="11546927"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11">
              <a:extLst>
                <a:ext uri="{FF2B5EF4-FFF2-40B4-BE49-F238E27FC236}">
                  <a16:creationId xmlns:a16="http://schemas.microsoft.com/office/drawing/2014/main" id="{5FB1B595-4E0E-4913-822E-EB9B401637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434108" y="5763486"/>
              <a:ext cx="1" cy="739555"/>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4" name="Rectangle 14">
            <a:extLst>
              <a:ext uri="{FF2B5EF4-FFF2-40B4-BE49-F238E27FC236}">
                <a16:creationId xmlns:a16="http://schemas.microsoft.com/office/drawing/2014/main" id="{3C48EA58-53D6-4E4A-9BDB-087D34617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752" y="389517"/>
            <a:ext cx="6686629" cy="60586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AA4433E-A2DD-49BD-9B8F-04C95B2C0F7E}"/>
              </a:ext>
            </a:extLst>
          </p:cNvPr>
          <p:cNvSpPr>
            <a:spLocks noGrp="1"/>
          </p:cNvSpPr>
          <p:nvPr>
            <p:ph type="ctrTitle"/>
          </p:nvPr>
        </p:nvSpPr>
        <p:spPr>
          <a:xfrm>
            <a:off x="955964" y="968432"/>
            <a:ext cx="5597236" cy="4921136"/>
          </a:xfrm>
        </p:spPr>
        <p:txBody>
          <a:bodyPr anchor="ctr">
            <a:normAutofit/>
          </a:bodyPr>
          <a:lstStyle/>
          <a:p>
            <a:pPr algn="l"/>
            <a:r>
              <a:rPr lang="nl-NL" sz="5600"/>
              <a:t>Poliep of kwetsbaar slijmvlies aan de baarmoedermond</a:t>
            </a:r>
          </a:p>
        </p:txBody>
      </p:sp>
      <p:sp>
        <p:nvSpPr>
          <p:cNvPr id="3" name="Ondertitel 2">
            <a:extLst>
              <a:ext uri="{FF2B5EF4-FFF2-40B4-BE49-F238E27FC236}">
                <a16:creationId xmlns:a16="http://schemas.microsoft.com/office/drawing/2014/main" id="{754D11A6-4CB9-440F-9909-7F16840FA468}"/>
              </a:ext>
            </a:extLst>
          </p:cNvPr>
          <p:cNvSpPr>
            <a:spLocks noGrp="1"/>
          </p:cNvSpPr>
          <p:nvPr>
            <p:ph type="subTitle" idx="1"/>
          </p:nvPr>
        </p:nvSpPr>
        <p:spPr>
          <a:xfrm>
            <a:off x="7526275" y="2366751"/>
            <a:ext cx="3618381" cy="2124496"/>
          </a:xfrm>
        </p:spPr>
        <p:txBody>
          <a:bodyPr anchor="ctr">
            <a:normAutofit/>
          </a:bodyPr>
          <a:lstStyle/>
          <a:p>
            <a:pPr algn="l"/>
            <a:r>
              <a:rPr lang="nl-NL" sz="2800" dirty="0"/>
              <a:t>Kan oorzaak zijn van bloedverlies, contactbloeding of spontaan</a:t>
            </a:r>
          </a:p>
        </p:txBody>
      </p:sp>
    </p:spTree>
    <p:extLst>
      <p:ext uri="{BB962C8B-B14F-4D97-AF65-F5344CB8AC3E}">
        <p14:creationId xmlns:p14="http://schemas.microsoft.com/office/powerpoint/2010/main" val="3660101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189D932-9666-435B-A904-5116D9C39658}"/>
              </a:ext>
            </a:extLst>
          </p:cNvPr>
          <p:cNvSpPr>
            <a:spLocks noGrp="1"/>
          </p:cNvSpPr>
          <p:nvPr>
            <p:ph type="ctrTitle"/>
          </p:nvPr>
        </p:nvSpPr>
        <p:spPr>
          <a:xfrm>
            <a:off x="987689" y="4379477"/>
            <a:ext cx="9910296" cy="1281733"/>
          </a:xfrm>
        </p:spPr>
        <p:txBody>
          <a:bodyPr anchor="t">
            <a:normAutofit/>
          </a:bodyPr>
          <a:lstStyle/>
          <a:p>
            <a:pPr algn="l"/>
            <a:r>
              <a:rPr lang="nl-NL" sz="8000" dirty="0"/>
              <a:t>Seksueel misbruik</a:t>
            </a:r>
          </a:p>
        </p:txBody>
      </p:sp>
      <p:sp>
        <p:nvSpPr>
          <p:cNvPr id="3" name="Ondertitel 2">
            <a:extLst>
              <a:ext uri="{FF2B5EF4-FFF2-40B4-BE49-F238E27FC236}">
                <a16:creationId xmlns:a16="http://schemas.microsoft.com/office/drawing/2014/main" id="{48D8405C-3221-47A5-BC4D-5184DAD807E7}"/>
              </a:ext>
            </a:extLst>
          </p:cNvPr>
          <p:cNvSpPr>
            <a:spLocks noGrp="1"/>
          </p:cNvSpPr>
          <p:nvPr>
            <p:ph type="subTitle" idx="1"/>
          </p:nvPr>
        </p:nvSpPr>
        <p:spPr>
          <a:xfrm>
            <a:off x="987688" y="1553518"/>
            <a:ext cx="9910295" cy="2753011"/>
          </a:xfrm>
        </p:spPr>
        <p:txBody>
          <a:bodyPr anchor="b">
            <a:noAutofit/>
          </a:bodyPr>
          <a:lstStyle/>
          <a:p>
            <a:pPr algn="l"/>
            <a:r>
              <a:rPr lang="nl-NL" dirty="0"/>
              <a:t>Het kan erg moeilijk zijn seksueel misbruik in een triagecontact te herkennen. Een verwonding in of aan de geslachtsorganen kan zo’n signaal zijn. Ook klachten die voor de leeftijd van een meisje ongebruikelijke klachten zijn zoals vaginale jeuk, afscheiding of een geslachtsziekte kunnen erop wijzen. Wees op je hoede als het verhaal van de patiënte of de begeleider merkwaardig is of de klachten moeilijk zijn te verklaren. Ook een groot interval tussen het begin van de klachten en het zoeken van hulp kan aanleiding zijn om aan mishandeling te denken. Nodig bij enige verdenking de patiënte altijd uit op het spreekuur. Bespreek je voorgevoel met de arts. Onder het triagecriterium ‘Trauma’ wordt ook de verdenking op seksueel misbruik verstaan</a:t>
            </a:r>
          </a:p>
        </p:txBody>
      </p:sp>
      <p:sp>
        <p:nvSpPr>
          <p:cNvPr id="32"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8171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A4B9A81-0455-4899-B381-EE7142E58BBE}"/>
              </a:ext>
            </a:extLst>
          </p:cNvPr>
          <p:cNvSpPr>
            <a:spLocks noGrp="1"/>
          </p:cNvSpPr>
          <p:nvPr>
            <p:ph type="ctrTitle"/>
          </p:nvPr>
        </p:nvSpPr>
        <p:spPr>
          <a:xfrm>
            <a:off x="1078828" y="1147158"/>
            <a:ext cx="6038470" cy="4713316"/>
          </a:xfrm>
        </p:spPr>
        <p:txBody>
          <a:bodyPr anchor="ctr">
            <a:normAutofit/>
          </a:bodyPr>
          <a:lstStyle/>
          <a:p>
            <a:pPr algn="l"/>
            <a:r>
              <a:rPr lang="nl-NL" dirty="0"/>
              <a:t>Spotting</a:t>
            </a:r>
          </a:p>
        </p:txBody>
      </p:sp>
      <p:grpSp>
        <p:nvGrpSpPr>
          <p:cNvPr id="19"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C5CCBA8C-78DA-4BF3-9BBB-46805228630F}"/>
              </a:ext>
            </a:extLst>
          </p:cNvPr>
          <p:cNvSpPr>
            <a:spLocks noGrp="1"/>
          </p:cNvSpPr>
          <p:nvPr>
            <p:ph type="subTitle" idx="1"/>
          </p:nvPr>
        </p:nvSpPr>
        <p:spPr>
          <a:xfrm>
            <a:off x="6666271" y="835742"/>
            <a:ext cx="4778564" cy="5573221"/>
          </a:xfrm>
        </p:spPr>
        <p:txBody>
          <a:bodyPr anchor="ctr">
            <a:normAutofit/>
          </a:bodyPr>
          <a:lstStyle/>
          <a:p>
            <a:pPr algn="l"/>
            <a:r>
              <a:rPr lang="nl-NL" sz="2800" dirty="0"/>
              <a:t>Minimale vaginale bloeding. Kan voorkomen in de laatste </a:t>
            </a:r>
            <a:r>
              <a:rPr lang="nl-NL" sz="2800" dirty="0" err="1"/>
              <a:t>pilweek</a:t>
            </a:r>
            <a:r>
              <a:rPr lang="nl-NL" sz="2800" dirty="0"/>
              <a:t> of bij het gebruik van de hormoonspiraal en is dan onschuldig. Kan ook op aandoeningen wijzen zoals ontsteking van vaginawand (vaginitis) of baarmoederhals (cervicitis). Ook cervixcarcinoom, condylomata (</a:t>
            </a:r>
            <a:r>
              <a:rPr lang="nl-NL" sz="2800" dirty="0" err="1"/>
              <a:t>gemitale</a:t>
            </a:r>
            <a:r>
              <a:rPr lang="nl-NL" sz="2800" dirty="0"/>
              <a:t> wratten) en andere soa’s kunnen aanleiding geven tot gering vaginaal bloedverlies</a:t>
            </a:r>
          </a:p>
        </p:txBody>
      </p:sp>
    </p:spTree>
    <p:extLst>
      <p:ext uri="{BB962C8B-B14F-4D97-AF65-F5344CB8AC3E}">
        <p14:creationId xmlns:p14="http://schemas.microsoft.com/office/powerpoint/2010/main" val="2921600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449BB61-CF30-4D5C-9ABB-8FEB851E40AE}"/>
              </a:ext>
            </a:extLst>
          </p:cNvPr>
          <p:cNvSpPr>
            <a:spLocks noGrp="1"/>
          </p:cNvSpPr>
          <p:nvPr>
            <p:ph type="ctrTitle"/>
          </p:nvPr>
        </p:nvSpPr>
        <p:spPr>
          <a:xfrm>
            <a:off x="1524000" y="1293338"/>
            <a:ext cx="9144000" cy="3274592"/>
          </a:xfrm>
        </p:spPr>
        <p:txBody>
          <a:bodyPr anchor="ctr">
            <a:normAutofit/>
          </a:bodyPr>
          <a:lstStyle/>
          <a:p>
            <a:r>
              <a:rPr lang="nl-NL" sz="5600"/>
              <a:t>Vaginaal bloedverlies in de eerste zestien weken van de zwangerschap</a:t>
            </a:r>
            <a:br>
              <a:rPr lang="nl-NL" sz="5600" b="1"/>
            </a:br>
            <a:endParaRPr lang="nl-NL" sz="5600"/>
          </a:p>
        </p:txBody>
      </p:sp>
      <p:sp>
        <p:nvSpPr>
          <p:cNvPr id="3" name="Ondertitel 2">
            <a:extLst>
              <a:ext uri="{FF2B5EF4-FFF2-40B4-BE49-F238E27FC236}">
                <a16:creationId xmlns:a16="http://schemas.microsoft.com/office/drawing/2014/main" id="{64DA3B7B-8482-4DD3-8317-E4E9CC615886}"/>
              </a:ext>
            </a:extLst>
          </p:cNvPr>
          <p:cNvSpPr>
            <a:spLocks noGrp="1"/>
          </p:cNvSpPr>
          <p:nvPr>
            <p:ph type="subTitle" idx="1"/>
          </p:nvPr>
        </p:nvSpPr>
        <p:spPr>
          <a:xfrm>
            <a:off x="1524000" y="5514052"/>
            <a:ext cx="9144000" cy="651910"/>
          </a:xfrm>
        </p:spPr>
        <p:txBody>
          <a:bodyPr anchor="ctr">
            <a:normAutofit/>
          </a:bodyPr>
          <a:lstStyle/>
          <a:p>
            <a:endParaRPr lang="nl-NL" dirty="0"/>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80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E2B8536-2D52-4A1B-8E1E-EB1BDB0C20E2}"/>
              </a:ext>
            </a:extLst>
          </p:cNvPr>
          <p:cNvSpPr>
            <a:spLocks noGrp="1"/>
          </p:cNvSpPr>
          <p:nvPr>
            <p:ph type="title"/>
          </p:nvPr>
        </p:nvSpPr>
        <p:spPr>
          <a:xfrm>
            <a:off x="645065" y="1463040"/>
            <a:ext cx="3796306" cy="2690949"/>
          </a:xfrm>
        </p:spPr>
        <p:txBody>
          <a:bodyPr anchor="t">
            <a:normAutofit/>
          </a:bodyPr>
          <a:lstStyle/>
          <a:p>
            <a:r>
              <a:rPr lang="nl-NL" sz="3700"/>
              <a:t>Vaginaal bloedverlies en minder dan drie maanden zwanger</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593B3B0F-C8D1-46C2-A3B3-872D094DC128}"/>
              </a:ext>
            </a:extLst>
          </p:cNvPr>
          <p:cNvSpPr>
            <a:spLocks noGrp="1"/>
          </p:cNvSpPr>
          <p:nvPr>
            <p:ph idx="1"/>
          </p:nvPr>
        </p:nvSpPr>
        <p:spPr>
          <a:xfrm>
            <a:off x="5656218" y="1463039"/>
            <a:ext cx="5542387" cy="4300447"/>
          </a:xfrm>
        </p:spPr>
        <p:txBody>
          <a:bodyPr anchor="t">
            <a:normAutofit/>
          </a:bodyPr>
          <a:lstStyle/>
          <a:p>
            <a:pPr marL="0" indent="0">
              <a:buNone/>
            </a:pPr>
            <a:r>
              <a:rPr lang="nl-NL" dirty="0"/>
              <a:t>Houdt niet altijd verband met een miskraam. Dikwijls is het onschuldig en stopt vanzelf. Toch dient de vrouw gezien te worden</a:t>
            </a:r>
          </a:p>
        </p:txBody>
      </p:sp>
    </p:spTree>
    <p:extLst>
      <p:ext uri="{BB962C8B-B14F-4D97-AF65-F5344CB8AC3E}">
        <p14:creationId xmlns:p14="http://schemas.microsoft.com/office/powerpoint/2010/main" val="2934424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11C0526-BEC2-4171-8430-5B58BEE72E85}"/>
              </a:ext>
            </a:extLst>
          </p:cNvPr>
          <p:cNvSpPr>
            <a:spLocks noGrp="1"/>
          </p:cNvSpPr>
          <p:nvPr>
            <p:ph type="ctrTitle"/>
          </p:nvPr>
        </p:nvSpPr>
        <p:spPr>
          <a:xfrm>
            <a:off x="1078828" y="1147158"/>
            <a:ext cx="6038470" cy="4713316"/>
          </a:xfrm>
        </p:spPr>
        <p:txBody>
          <a:bodyPr anchor="ctr">
            <a:normAutofit/>
          </a:bodyPr>
          <a:lstStyle/>
          <a:p>
            <a:pPr algn="l"/>
            <a:r>
              <a:rPr lang="nl-NL" dirty="0"/>
              <a:t>Dreigende miskraam</a:t>
            </a:r>
            <a:endParaRPr lang="nl-NL"/>
          </a:p>
        </p:txBody>
      </p:sp>
      <p:grpSp>
        <p:nvGrpSpPr>
          <p:cNvPr id="22" name="Group 21">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23" name="Rectangle 22">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245B8EAC-8B8C-46BD-9D2A-A0067515C73B}"/>
              </a:ext>
            </a:extLst>
          </p:cNvPr>
          <p:cNvSpPr>
            <a:spLocks noGrp="1"/>
          </p:cNvSpPr>
          <p:nvPr>
            <p:ph type="subTitle" idx="1"/>
          </p:nvPr>
        </p:nvSpPr>
        <p:spPr>
          <a:xfrm>
            <a:off x="5397910" y="727587"/>
            <a:ext cx="5932836" cy="5378245"/>
          </a:xfrm>
        </p:spPr>
        <p:txBody>
          <a:bodyPr anchor="ctr">
            <a:noAutofit/>
          </a:bodyPr>
          <a:lstStyle/>
          <a:p>
            <a:pPr algn="l"/>
            <a:r>
              <a:rPr lang="nl-NL" dirty="0"/>
              <a:t>Verschijnselen zijn bloedverlies en buikpijn — lijkt op hevige menstruatiepijn. De oorzaak van een miskraam is meestal een afwijking in de vrucht. Een dreigende miskraam behoeft geen behandeling. De huisarts zal veelal adviseren het spontane verloop af te wachten, hoewel dit soms moeilijk is voor de zwangere. Bij grote ongerustheid kan een echoscopie worden verricht. Daarmee kan vanaf de zesde week worden aangetoond of er hartactie is. Een miskraam is doorgaans na zeven tot tien dagen achter de rug. Als de vrouw veel bloed verliest, koorts krijgt of het bloedverlies langer duurt dan zeven dagen, wordt zij verwezen. Het uitstoten van de vrucht gaat gepaard met verlies van stolsels, een hoeveelheid bloed als bij een hevige menstruatie en met buikpijn. De meeste miskramen zijn tussen de acht en dertien weken</a:t>
            </a:r>
          </a:p>
        </p:txBody>
      </p:sp>
    </p:spTree>
    <p:extLst>
      <p:ext uri="{BB962C8B-B14F-4D97-AF65-F5344CB8AC3E}">
        <p14:creationId xmlns:p14="http://schemas.microsoft.com/office/powerpoint/2010/main" val="1097483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C6BE477-AAA3-4AA8-95FB-C0C534FDD792}"/>
              </a:ext>
            </a:extLst>
          </p:cNvPr>
          <p:cNvSpPr>
            <a:spLocks noGrp="1"/>
          </p:cNvSpPr>
          <p:nvPr>
            <p:ph type="ctrTitle"/>
          </p:nvPr>
        </p:nvSpPr>
        <p:spPr>
          <a:xfrm>
            <a:off x="1078828" y="1147158"/>
            <a:ext cx="6038470" cy="4713316"/>
          </a:xfrm>
        </p:spPr>
        <p:txBody>
          <a:bodyPr anchor="ctr">
            <a:normAutofit/>
          </a:bodyPr>
          <a:lstStyle/>
          <a:p>
            <a:pPr algn="l"/>
            <a:r>
              <a:rPr lang="nl-NL" dirty="0"/>
              <a:t>Extra-uteriene graviditeit (EUG)</a:t>
            </a:r>
          </a:p>
        </p:txBody>
      </p:sp>
      <p:grpSp>
        <p:nvGrpSpPr>
          <p:cNvPr id="10"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FC0D389B-AF81-459B-A60B-D1F187926513}"/>
              </a:ext>
            </a:extLst>
          </p:cNvPr>
          <p:cNvSpPr>
            <a:spLocks noGrp="1"/>
          </p:cNvSpPr>
          <p:nvPr>
            <p:ph type="subTitle" idx="1"/>
          </p:nvPr>
        </p:nvSpPr>
        <p:spPr>
          <a:xfrm>
            <a:off x="6499123" y="816077"/>
            <a:ext cx="4831623" cy="4508227"/>
          </a:xfrm>
        </p:spPr>
        <p:txBody>
          <a:bodyPr anchor="ctr">
            <a:noAutofit/>
          </a:bodyPr>
          <a:lstStyle/>
          <a:p>
            <a:pPr algn="l"/>
            <a:r>
              <a:rPr lang="nl-NL" sz="2800" dirty="0"/>
              <a:t>Soms nestelt de vrucht zich niet in de baarmoeder, maar elders in de buikholte, of in de eileider (tuba) of eierstok (ovarium). Dit kan gepaard gaan met veel pijn en interne bloedingen. Innesteling in de tuba geeft kans op ruptuur. Vaak is er ook bloedverlies uit de vagina. Meestal moet er snel worden geopereerd. Een vrouw kan een EUG hebben zonder te weten dat zij zwanger is</a:t>
            </a:r>
          </a:p>
        </p:txBody>
      </p:sp>
    </p:spTree>
    <p:extLst>
      <p:ext uri="{BB962C8B-B14F-4D97-AF65-F5344CB8AC3E}">
        <p14:creationId xmlns:p14="http://schemas.microsoft.com/office/powerpoint/2010/main" val="1981935124"/>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3" ma:contentTypeDescription="Een nieuw document maken." ma:contentTypeScope="" ma:versionID="e842c03eb460faf826ce17002da50e52">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0ed8f11bcd116d091172ba428747ae11"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FF3F0C-032D-4A6B-9224-CF34F61199C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171ACDA-4756-4ACD-BE34-D83E2ADCBF80}">
  <ds:schemaRefs>
    <ds:schemaRef ds:uri="http://schemas.microsoft.com/sharepoint/v3/contenttype/forms"/>
  </ds:schemaRefs>
</ds:datastoreItem>
</file>

<file path=customXml/itemProps3.xml><?xml version="1.0" encoding="utf-8"?>
<ds:datastoreItem xmlns:ds="http://schemas.openxmlformats.org/officeDocument/2006/customXml" ds:itemID="{4BFE5EED-0E13-4098-B59C-051B0DC246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TotalTime>
  <Words>675</Words>
  <Application>Microsoft Office PowerPoint</Application>
  <PresentationFormat>Breedbeeld</PresentationFormat>
  <Paragraphs>23</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Office Theme</vt:lpstr>
      <vt:lpstr>Vaginaal bloedverlies</vt:lpstr>
      <vt:lpstr>Menstruatie</vt:lpstr>
      <vt:lpstr>Poliep of kwetsbaar slijmvlies aan de baarmoedermond</vt:lpstr>
      <vt:lpstr>Seksueel misbruik</vt:lpstr>
      <vt:lpstr>Spotting</vt:lpstr>
      <vt:lpstr>Vaginaal bloedverlies in de eerste zestien weken van de zwangerschap </vt:lpstr>
      <vt:lpstr>Vaginaal bloedverlies en minder dan drie maanden zwanger</vt:lpstr>
      <vt:lpstr>Dreigende miskraam</vt:lpstr>
      <vt:lpstr>Extra-uteriene graviditeit (EUG)</vt:lpstr>
      <vt:lpstr>Vaginaal bloedverlies na de zestiende week van de zwangerschap </vt:lpstr>
      <vt:lpstr>Tekenen — partus</vt:lpstr>
      <vt:lpstr>Placenta praevia</vt:lpstr>
      <vt:lpstr>Solutio placentae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Vaginaal bloedverlies</dc:title>
  <dc:creator>Petra Tholen - Meijer</dc:creator>
  <cp:lastModifiedBy>Petra Tholen - Meijer</cp:lastModifiedBy>
  <cp:revision>1</cp:revision>
  <dcterms:created xsi:type="dcterms:W3CDTF">2020-10-21T07:37:45Z</dcterms:created>
  <dcterms:modified xsi:type="dcterms:W3CDTF">2020-11-19T07:58:07Z</dcterms:modified>
</cp:coreProperties>
</file>